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8" r:id="rId2"/>
    <p:sldId id="262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72" r:id="rId11"/>
    <p:sldId id="263" r:id="rId12"/>
    <p:sldId id="265" r:id="rId13"/>
    <p:sldId id="264" r:id="rId14"/>
    <p:sldId id="267" r:id="rId15"/>
    <p:sldId id="266" r:id="rId16"/>
    <p:sldId id="274" r:id="rId17"/>
    <p:sldId id="273" r:id="rId18"/>
    <p:sldId id="275" r:id="rId19"/>
    <p:sldId id="271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277" dt="2023-02-06T14:34:21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">
      <pc:chgData name="fakmalpradana" userId="17212f7a-94b2-4015-9001-43b25c32dcda" providerId="ADAL" clId="{D68932AD-1A9A-46ED-A188-CB5EC9C3039E}" dt="2023-02-06T14:34:25.649" v="2193" actId="478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">
        <pc:chgData name="fakmalpradana" userId="17212f7a-94b2-4015-9001-43b25c32dcda" providerId="ADAL" clId="{D68932AD-1A9A-46ED-A188-CB5EC9C3039E}" dt="2023-02-06T13:45:40.581" v="1362" actId="20577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6T13:45:40.581" v="1362" actId="2057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">
        <pc:chgData name="fakmalpradana" userId="17212f7a-94b2-4015-9001-43b25c32dcda" providerId="ADAL" clId="{D68932AD-1A9A-46ED-A188-CB5EC9C3039E}" dt="2023-02-06T13:47:10.638" v="1397" actId="20577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6T13:47:10.638" v="1397" actId="2057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">
        <pc:chgData name="fakmalpradana" userId="17212f7a-94b2-4015-9001-43b25c32dcda" providerId="ADAL" clId="{D68932AD-1A9A-46ED-A188-CB5EC9C3039E}" dt="2023-02-06T13:46:42.196" v="1394" actId="2710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">
        <pc:chgData name="fakmalpradana" userId="17212f7a-94b2-4015-9001-43b25c32dcda" providerId="ADAL" clId="{D68932AD-1A9A-46ED-A188-CB5EC9C3039E}" dt="2023-02-06T13:47:46.647" v="1408" actId="27636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06T13:47:35.004" v="1398" actId="2711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">
        <pc:chgData name="fakmalpradana" userId="17212f7a-94b2-4015-9001-43b25c32dcda" providerId="ADAL" clId="{D68932AD-1A9A-46ED-A188-CB5EC9C3039E}" dt="2023-02-06T13:49:23.526" v="1417" actId="2710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mod ord">
        <pc:chgData name="fakmalpradana" userId="17212f7a-94b2-4015-9001-43b25c32dcda" providerId="ADAL" clId="{D68932AD-1A9A-46ED-A188-CB5EC9C3039E}" dt="2023-02-06T13:26:09.574" v="533" actId="12084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">
        <pc:chgData name="fakmalpradana" userId="17212f7a-94b2-4015-9001-43b25c32dcda" providerId="ADAL" clId="{D68932AD-1A9A-46ED-A188-CB5EC9C3039E}" dt="2023-02-06T13:50:28.265" v="1420" actId="2711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4" creationId="{0CF39F0E-5203-299B-577E-8C246DC2A4C3}"/>
          </ac:spMkLst>
        </pc:spChg>
      </pc:sldChg>
      <pc:sldChg chg="modSp new mod">
        <pc:chgData name="fakmalpradana" userId="17212f7a-94b2-4015-9001-43b25c32dcda" providerId="ADAL" clId="{D68932AD-1A9A-46ED-A188-CB5EC9C3039E}" dt="2023-02-06T13:53:30.166" v="1438" actId="20577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06T13:53:30.166" v="1438" actId="20577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">
        <pc:chgData name="fakmalpradana" userId="17212f7a-94b2-4015-9001-43b25c32dcda" providerId="ADAL" clId="{D68932AD-1A9A-46ED-A188-CB5EC9C3039E}" dt="2023-02-06T13:51:54.750" v="1424" actId="27636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06T13:51:54.750" v="1424" actId="27636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">
        <pc:chgData name="fakmalpradana" userId="17212f7a-94b2-4015-9001-43b25c32dcda" providerId="ADAL" clId="{D68932AD-1A9A-46ED-A188-CB5EC9C3039E}" dt="2023-02-06T14:20:40.669" v="1643" actId="403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mod ord">
        <pc:chgData name="fakmalpradana" userId="17212f7a-94b2-4015-9001-43b25c32dcda" providerId="ADAL" clId="{D68932AD-1A9A-46ED-A188-CB5EC9C3039E}" dt="2023-02-05T14:06:17.630" v="421" actId="2057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setBg modNotes">
        <pc:chgData name="fakmalpradana" userId="17212f7a-94b2-4015-9001-43b25c32dcda" providerId="ADAL" clId="{D68932AD-1A9A-46ED-A188-CB5EC9C3039E}" dt="2023-02-06T13:37:43.517" v="990" actId="1076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22:50.529" v="508" actId="1076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mod">
        <pc:chgData name="fakmalpradana" userId="17212f7a-94b2-4015-9001-43b25c32dcda" providerId="ADAL" clId="{D68932AD-1A9A-46ED-A188-CB5EC9C3039E}" dt="2023-02-06T13:55:04.053" v="1460" actId="1076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ord">
        <pc:chgData name="fakmalpradana" userId="17212f7a-94b2-4015-9001-43b25c32dcda" providerId="ADAL" clId="{D68932AD-1A9A-46ED-A188-CB5EC9C3039E}" dt="2023-02-06T13:24:57.052" v="530"/>
        <pc:sldMkLst>
          <pc:docMk/>
          <pc:sldMk cId="0" sldId="271"/>
        </pc:sldMkLst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">
        <pc:chgData name="fakmalpradana" userId="17212f7a-94b2-4015-9001-43b25c32dcda" providerId="ADAL" clId="{D68932AD-1A9A-46ED-A188-CB5EC9C3039E}" dt="2023-02-06T13:49:44.677" v="1419" actId="11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">
        <pc:chgData name="fakmalpradana" userId="17212f7a-94b2-4015-9001-43b25c32dcda" providerId="ADAL" clId="{D68932AD-1A9A-46ED-A188-CB5EC9C3039E}" dt="2023-02-06T14:34:25.649" v="2193" actId="478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ClrScheme chgLayout">
        <pc:chgData name="fakmalpradana" userId="17212f7a-94b2-4015-9001-43b25c32dcda" providerId="ADAL" clId="{D68932AD-1A9A-46ED-A188-CB5EC9C3039E}" dt="2023-02-06T14:20:09.859" v="1640" actId="1076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6T14:17:47.472" v="1609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6T14:18:00.073" v="1613" actId="14100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new">
        <pc:chgData name="fakmalpradana" userId="17212f7a-94b2-4015-9001-43b25c32dcda" providerId="ADAL" clId="{D68932AD-1A9A-46ED-A188-CB5EC9C3039E}" dt="2023-02-06T14:33:52.691" v="2191" actId="680"/>
        <pc:sldMkLst>
          <pc:docMk/>
          <pc:sldMk cId="45377745" sldId="275"/>
        </pc:sldMkLst>
      </pc:sldChg>
      <pc:sldMasterChg chg="delSldLayout">
        <pc:chgData name="fakmalpradana" userId="17212f7a-94b2-4015-9001-43b25c32dcda" providerId="ADAL" clId="{D68932AD-1A9A-46ED-A188-CB5EC9C3039E}" dt="2023-02-06T13:23:18.234" v="510" actId="47"/>
        <pc:sldMasterMkLst>
          <pc:docMk/>
          <pc:sldMasterMk cId="248972693" sldId="2147483660"/>
        </pc:sldMasterMkLst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(CNN).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12102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816909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v-SE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1800" b="1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delapan</a:t>
            </a:r>
            <a:r>
              <a:rPr lang="en-US" sz="1800" b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puluh</a:t>
            </a:r>
            <a:r>
              <a:rPr lang="en-US" sz="1800" b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dua </a:t>
            </a:r>
            <a:r>
              <a:rPr lang="en-US" sz="1800" b="1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persen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2E6E-AD50-63D0-F271-E19B63C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9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794639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3"/>
          <p:cNvGrpSpPr/>
          <p:nvPr/>
        </p:nvGrpSpPr>
        <p:grpSpPr>
          <a:xfrm>
            <a:off x="1192212" y="1158747"/>
            <a:ext cx="4628261" cy="1307211"/>
            <a:chOff x="1192212" y="1158747"/>
            <a:chExt cx="4628261" cy="1307211"/>
          </a:xfrm>
        </p:grpSpPr>
        <p:sp>
          <p:nvSpPr>
            <p:cNvPr id="125" name="Google Shape;125;p13"/>
            <p:cNvSpPr/>
            <p:nvPr/>
          </p:nvSpPr>
          <p:spPr>
            <a:xfrm>
              <a:off x="2806636" y="1437322"/>
              <a:ext cx="2650109" cy="326897"/>
            </a:xfrm>
            <a:custGeom>
              <a:avLst/>
              <a:gdLst/>
              <a:ahLst/>
              <a:cxnLst/>
              <a:rect l="l" t="t" r="r" b="b"/>
              <a:pathLst>
                <a:path w="2650109" h="326897" extrusionOk="0">
                  <a:moveTo>
                    <a:pt x="292799" y="15049"/>
                  </a:moveTo>
                  <a:lnTo>
                    <a:pt x="273876" y="18161"/>
                  </a:lnTo>
                  <a:cubicBezTo>
                    <a:pt x="270637" y="18732"/>
                    <a:pt x="267780" y="20447"/>
                    <a:pt x="265303" y="23241"/>
                  </a:cubicBezTo>
                  <a:cubicBezTo>
                    <a:pt x="262827" y="26035"/>
                    <a:pt x="261557" y="29210"/>
                    <a:pt x="261557" y="32702"/>
                  </a:cubicBezTo>
                  <a:lnTo>
                    <a:pt x="261557" y="212407"/>
                  </a:lnTo>
                  <a:cubicBezTo>
                    <a:pt x="261557" y="232664"/>
                    <a:pt x="256477" y="251460"/>
                    <a:pt x="246380" y="268795"/>
                  </a:cubicBezTo>
                  <a:cubicBezTo>
                    <a:pt x="236220" y="286131"/>
                    <a:pt x="222568" y="299847"/>
                    <a:pt x="205423" y="310007"/>
                  </a:cubicBezTo>
                  <a:cubicBezTo>
                    <a:pt x="188278" y="320167"/>
                    <a:pt x="169355" y="325183"/>
                    <a:pt x="148844" y="325183"/>
                  </a:cubicBezTo>
                  <a:lnTo>
                    <a:pt x="129477" y="325183"/>
                  </a:lnTo>
                  <a:cubicBezTo>
                    <a:pt x="109474" y="325183"/>
                    <a:pt x="92012" y="320167"/>
                    <a:pt x="77026" y="310198"/>
                  </a:cubicBezTo>
                  <a:cubicBezTo>
                    <a:pt x="62040" y="300228"/>
                    <a:pt x="50673" y="286639"/>
                    <a:pt x="42926" y="269430"/>
                  </a:cubicBezTo>
                  <a:cubicBezTo>
                    <a:pt x="35115" y="252222"/>
                    <a:pt x="31242" y="233235"/>
                    <a:pt x="31242" y="212407"/>
                  </a:cubicBezTo>
                  <a:lnTo>
                    <a:pt x="31242" y="32702"/>
                  </a:lnTo>
                  <a:lnTo>
                    <a:pt x="30798" y="32702"/>
                  </a:lnTo>
                  <a:cubicBezTo>
                    <a:pt x="30798" y="29210"/>
                    <a:pt x="29718" y="26035"/>
                    <a:pt x="27496" y="23241"/>
                  </a:cubicBezTo>
                  <a:cubicBezTo>
                    <a:pt x="25273" y="20447"/>
                    <a:pt x="22415" y="18923"/>
                    <a:pt x="18923" y="18605"/>
                  </a:cubicBezTo>
                  <a:lnTo>
                    <a:pt x="0" y="15049"/>
                  </a:lnTo>
                  <a:lnTo>
                    <a:pt x="0" y="8890"/>
                  </a:lnTo>
                  <a:lnTo>
                    <a:pt x="98235" y="8890"/>
                  </a:lnTo>
                  <a:lnTo>
                    <a:pt x="98235" y="15049"/>
                  </a:lnTo>
                  <a:lnTo>
                    <a:pt x="79312" y="18161"/>
                  </a:lnTo>
                  <a:cubicBezTo>
                    <a:pt x="75819" y="18732"/>
                    <a:pt x="72835" y="20447"/>
                    <a:pt x="70485" y="23241"/>
                  </a:cubicBezTo>
                  <a:cubicBezTo>
                    <a:pt x="68136" y="26035"/>
                    <a:pt x="66929" y="29210"/>
                    <a:pt x="66929" y="32702"/>
                  </a:cubicBezTo>
                  <a:lnTo>
                    <a:pt x="66929" y="232220"/>
                  </a:lnTo>
                  <a:cubicBezTo>
                    <a:pt x="66929" y="245999"/>
                    <a:pt x="70295" y="258635"/>
                    <a:pt x="77089" y="270129"/>
                  </a:cubicBezTo>
                  <a:cubicBezTo>
                    <a:pt x="83820" y="281559"/>
                    <a:pt x="93028" y="290703"/>
                    <a:pt x="104648" y="297434"/>
                  </a:cubicBezTo>
                  <a:cubicBezTo>
                    <a:pt x="116268" y="304165"/>
                    <a:pt x="128778" y="307594"/>
                    <a:pt x="142304" y="307594"/>
                  </a:cubicBezTo>
                  <a:lnTo>
                    <a:pt x="155512" y="307594"/>
                  </a:lnTo>
                  <a:cubicBezTo>
                    <a:pt x="169037" y="307594"/>
                    <a:pt x="181546" y="304229"/>
                    <a:pt x="193167" y="297434"/>
                  </a:cubicBezTo>
                  <a:cubicBezTo>
                    <a:pt x="204788" y="290703"/>
                    <a:pt x="213932" y="281559"/>
                    <a:pt x="220726" y="270129"/>
                  </a:cubicBezTo>
                  <a:cubicBezTo>
                    <a:pt x="227457" y="258699"/>
                    <a:pt x="230886" y="246063"/>
                    <a:pt x="230886" y="232220"/>
                  </a:cubicBezTo>
                  <a:lnTo>
                    <a:pt x="230886" y="32702"/>
                  </a:lnTo>
                  <a:cubicBezTo>
                    <a:pt x="230886" y="28892"/>
                    <a:pt x="229743" y="25654"/>
                    <a:pt x="227330" y="22987"/>
                  </a:cubicBezTo>
                  <a:cubicBezTo>
                    <a:pt x="224981" y="20320"/>
                    <a:pt x="222060" y="18732"/>
                    <a:pt x="218504" y="18161"/>
                  </a:cubicBezTo>
                  <a:lnTo>
                    <a:pt x="199581" y="15049"/>
                  </a:lnTo>
                  <a:lnTo>
                    <a:pt x="199581" y="8890"/>
                  </a:lnTo>
                  <a:lnTo>
                    <a:pt x="292926" y="8890"/>
                  </a:lnTo>
                  <a:lnTo>
                    <a:pt x="292926" y="15049"/>
                  </a:lnTo>
                  <a:lnTo>
                    <a:pt x="292926" y="15049"/>
                  </a:lnTo>
                  <a:close/>
                  <a:moveTo>
                    <a:pt x="625348" y="14605"/>
                  </a:moveTo>
                  <a:lnTo>
                    <a:pt x="605980" y="18161"/>
                  </a:lnTo>
                  <a:cubicBezTo>
                    <a:pt x="602742" y="18732"/>
                    <a:pt x="599948" y="20383"/>
                    <a:pt x="597598" y="22987"/>
                  </a:cubicBezTo>
                  <a:cubicBezTo>
                    <a:pt x="595249" y="25654"/>
                    <a:pt x="594042" y="28702"/>
                    <a:pt x="594042" y="32258"/>
                  </a:cubicBezTo>
                  <a:lnTo>
                    <a:pt x="594042" y="317246"/>
                  </a:lnTo>
                  <a:lnTo>
                    <a:pt x="586994" y="317246"/>
                  </a:lnTo>
                  <a:lnTo>
                    <a:pt x="372936" y="72327"/>
                  </a:lnTo>
                  <a:lnTo>
                    <a:pt x="372936" y="293878"/>
                  </a:lnTo>
                  <a:cubicBezTo>
                    <a:pt x="373253" y="297688"/>
                    <a:pt x="374523" y="300863"/>
                    <a:pt x="376936" y="303339"/>
                  </a:cubicBezTo>
                  <a:cubicBezTo>
                    <a:pt x="379286" y="305816"/>
                    <a:pt x="382080" y="307404"/>
                    <a:pt x="385318" y="307975"/>
                  </a:cubicBezTo>
                  <a:lnTo>
                    <a:pt x="404241" y="311531"/>
                  </a:lnTo>
                  <a:lnTo>
                    <a:pt x="404241" y="317246"/>
                  </a:lnTo>
                  <a:lnTo>
                    <a:pt x="310833" y="317246"/>
                  </a:lnTo>
                  <a:lnTo>
                    <a:pt x="310833" y="311531"/>
                  </a:lnTo>
                  <a:lnTo>
                    <a:pt x="330200" y="307975"/>
                  </a:lnTo>
                  <a:cubicBezTo>
                    <a:pt x="333693" y="307404"/>
                    <a:pt x="336614" y="305689"/>
                    <a:pt x="338773" y="302895"/>
                  </a:cubicBezTo>
                  <a:cubicBezTo>
                    <a:pt x="340995" y="300101"/>
                    <a:pt x="342074" y="296926"/>
                    <a:pt x="342074" y="293433"/>
                  </a:cubicBezTo>
                  <a:lnTo>
                    <a:pt x="342074" y="32258"/>
                  </a:lnTo>
                  <a:cubicBezTo>
                    <a:pt x="342074" y="28765"/>
                    <a:pt x="340868" y="25654"/>
                    <a:pt x="338582" y="22987"/>
                  </a:cubicBezTo>
                  <a:cubicBezTo>
                    <a:pt x="336233" y="20320"/>
                    <a:pt x="333439" y="18732"/>
                    <a:pt x="330200" y="18161"/>
                  </a:cubicBezTo>
                  <a:lnTo>
                    <a:pt x="310833" y="14605"/>
                  </a:lnTo>
                  <a:lnTo>
                    <a:pt x="310833" y="8890"/>
                  </a:lnTo>
                  <a:lnTo>
                    <a:pt x="366776" y="8890"/>
                  </a:lnTo>
                  <a:cubicBezTo>
                    <a:pt x="371158" y="8890"/>
                    <a:pt x="374714" y="10477"/>
                    <a:pt x="377317" y="13716"/>
                  </a:cubicBezTo>
                  <a:lnTo>
                    <a:pt x="562737" y="226441"/>
                  </a:lnTo>
                  <a:lnTo>
                    <a:pt x="562737" y="32194"/>
                  </a:lnTo>
                  <a:cubicBezTo>
                    <a:pt x="562737" y="28702"/>
                    <a:pt x="561594" y="25527"/>
                    <a:pt x="559245" y="22733"/>
                  </a:cubicBezTo>
                  <a:cubicBezTo>
                    <a:pt x="556895" y="19939"/>
                    <a:pt x="553974" y="18415"/>
                    <a:pt x="550418" y="18097"/>
                  </a:cubicBezTo>
                  <a:lnTo>
                    <a:pt x="531940" y="14541"/>
                  </a:lnTo>
                  <a:lnTo>
                    <a:pt x="531940" y="8826"/>
                  </a:lnTo>
                  <a:lnTo>
                    <a:pt x="625285" y="8826"/>
                  </a:lnTo>
                  <a:lnTo>
                    <a:pt x="625285" y="14541"/>
                  </a:lnTo>
                  <a:lnTo>
                    <a:pt x="625285" y="14541"/>
                  </a:lnTo>
                  <a:close/>
                  <a:moveTo>
                    <a:pt x="735902" y="18161"/>
                  </a:moveTo>
                  <a:cubicBezTo>
                    <a:pt x="732409" y="18732"/>
                    <a:pt x="729425" y="20383"/>
                    <a:pt x="727075" y="22987"/>
                  </a:cubicBezTo>
                  <a:cubicBezTo>
                    <a:pt x="724726" y="25654"/>
                    <a:pt x="723583" y="28702"/>
                    <a:pt x="723583" y="32258"/>
                  </a:cubicBezTo>
                  <a:lnTo>
                    <a:pt x="723583" y="293878"/>
                  </a:lnTo>
                  <a:cubicBezTo>
                    <a:pt x="723583" y="297370"/>
                    <a:pt x="724853" y="300482"/>
                    <a:pt x="727329" y="303149"/>
                  </a:cubicBezTo>
                  <a:cubicBezTo>
                    <a:pt x="729805" y="305816"/>
                    <a:pt x="732663" y="307404"/>
                    <a:pt x="735902" y="307975"/>
                  </a:cubicBezTo>
                  <a:lnTo>
                    <a:pt x="755269" y="311531"/>
                  </a:lnTo>
                  <a:lnTo>
                    <a:pt x="755269" y="317246"/>
                  </a:lnTo>
                  <a:lnTo>
                    <a:pt x="656146" y="317246"/>
                  </a:lnTo>
                  <a:lnTo>
                    <a:pt x="656146" y="311531"/>
                  </a:lnTo>
                  <a:lnTo>
                    <a:pt x="675069" y="307975"/>
                  </a:lnTo>
                  <a:cubicBezTo>
                    <a:pt x="678625" y="307657"/>
                    <a:pt x="681546" y="306133"/>
                    <a:pt x="683895" y="303339"/>
                  </a:cubicBezTo>
                  <a:cubicBezTo>
                    <a:pt x="686245" y="300545"/>
                    <a:pt x="687388" y="297370"/>
                    <a:pt x="687388" y="293878"/>
                  </a:cubicBezTo>
                  <a:lnTo>
                    <a:pt x="687388" y="32702"/>
                  </a:lnTo>
                  <a:cubicBezTo>
                    <a:pt x="687388" y="28892"/>
                    <a:pt x="686181" y="25654"/>
                    <a:pt x="683895" y="22987"/>
                  </a:cubicBezTo>
                  <a:cubicBezTo>
                    <a:pt x="681546" y="20320"/>
                    <a:pt x="678625" y="18732"/>
                    <a:pt x="675069" y="18161"/>
                  </a:cubicBezTo>
                  <a:lnTo>
                    <a:pt x="656146" y="14605"/>
                  </a:lnTo>
                  <a:lnTo>
                    <a:pt x="656146" y="8890"/>
                  </a:lnTo>
                  <a:lnTo>
                    <a:pt x="755269" y="8890"/>
                  </a:lnTo>
                  <a:lnTo>
                    <a:pt x="755269" y="14605"/>
                  </a:lnTo>
                  <a:lnTo>
                    <a:pt x="735902" y="18161"/>
                  </a:lnTo>
                  <a:lnTo>
                    <a:pt x="735902" y="18161"/>
                  </a:lnTo>
                  <a:close/>
                  <a:moveTo>
                    <a:pt x="1071944" y="8890"/>
                  </a:moveTo>
                  <a:lnTo>
                    <a:pt x="1071944" y="14605"/>
                  </a:lnTo>
                  <a:lnTo>
                    <a:pt x="1048131" y="18986"/>
                  </a:lnTo>
                  <a:cubicBezTo>
                    <a:pt x="1042860" y="20447"/>
                    <a:pt x="1039622" y="23368"/>
                    <a:pt x="1038479" y="27813"/>
                  </a:cubicBezTo>
                  <a:lnTo>
                    <a:pt x="925703" y="321183"/>
                  </a:lnTo>
                  <a:lnTo>
                    <a:pt x="908114" y="321183"/>
                  </a:lnTo>
                  <a:lnTo>
                    <a:pt x="795782" y="28257"/>
                  </a:lnTo>
                  <a:cubicBezTo>
                    <a:pt x="794893" y="25908"/>
                    <a:pt x="793433" y="23939"/>
                    <a:pt x="791401" y="22288"/>
                  </a:cubicBezTo>
                  <a:cubicBezTo>
                    <a:pt x="789369" y="20701"/>
                    <a:pt x="787146" y="19558"/>
                    <a:pt x="784797" y="18986"/>
                  </a:cubicBezTo>
                  <a:lnTo>
                    <a:pt x="761873" y="14605"/>
                  </a:lnTo>
                  <a:lnTo>
                    <a:pt x="761873" y="8890"/>
                  </a:lnTo>
                  <a:lnTo>
                    <a:pt x="857885" y="8890"/>
                  </a:lnTo>
                  <a:lnTo>
                    <a:pt x="857885" y="14605"/>
                  </a:lnTo>
                  <a:lnTo>
                    <a:pt x="848170" y="16383"/>
                  </a:lnTo>
                  <a:cubicBezTo>
                    <a:pt x="844931" y="16954"/>
                    <a:pt x="842137" y="18605"/>
                    <a:pt x="839788" y="21209"/>
                  </a:cubicBezTo>
                  <a:cubicBezTo>
                    <a:pt x="837438" y="23876"/>
                    <a:pt x="836232" y="26924"/>
                    <a:pt x="836232" y="30480"/>
                  </a:cubicBezTo>
                  <a:cubicBezTo>
                    <a:pt x="836232" y="32512"/>
                    <a:pt x="836676" y="34480"/>
                    <a:pt x="837565" y="36195"/>
                  </a:cubicBezTo>
                  <a:lnTo>
                    <a:pt x="920369" y="253746"/>
                  </a:lnTo>
                  <a:lnTo>
                    <a:pt x="1004507" y="34417"/>
                  </a:lnTo>
                  <a:cubicBezTo>
                    <a:pt x="1004824" y="33528"/>
                    <a:pt x="1004951" y="32194"/>
                    <a:pt x="1004951" y="30416"/>
                  </a:cubicBezTo>
                  <a:cubicBezTo>
                    <a:pt x="1004951" y="27178"/>
                    <a:pt x="1003935" y="24257"/>
                    <a:pt x="1001840" y="21590"/>
                  </a:cubicBezTo>
                  <a:cubicBezTo>
                    <a:pt x="999808" y="18923"/>
                    <a:pt x="997141" y="17208"/>
                    <a:pt x="993902" y="16319"/>
                  </a:cubicBezTo>
                  <a:lnTo>
                    <a:pt x="983742" y="14541"/>
                  </a:lnTo>
                  <a:lnTo>
                    <a:pt x="983742" y="8826"/>
                  </a:lnTo>
                  <a:lnTo>
                    <a:pt x="1071817" y="8826"/>
                  </a:lnTo>
                  <a:close/>
                  <a:moveTo>
                    <a:pt x="1282954" y="304863"/>
                  </a:moveTo>
                  <a:cubicBezTo>
                    <a:pt x="1282954" y="308420"/>
                    <a:pt x="1281748" y="311341"/>
                    <a:pt x="1279398" y="313690"/>
                  </a:cubicBezTo>
                  <a:cubicBezTo>
                    <a:pt x="1277048" y="316039"/>
                    <a:pt x="1274128" y="317182"/>
                    <a:pt x="1270572" y="317182"/>
                  </a:cubicBezTo>
                  <a:lnTo>
                    <a:pt x="1076325" y="317182"/>
                  </a:lnTo>
                  <a:lnTo>
                    <a:pt x="1076325" y="311467"/>
                  </a:lnTo>
                  <a:lnTo>
                    <a:pt x="1095248" y="307911"/>
                  </a:lnTo>
                  <a:cubicBezTo>
                    <a:pt x="1098804" y="307594"/>
                    <a:pt x="1101725" y="306070"/>
                    <a:pt x="1104075" y="303276"/>
                  </a:cubicBezTo>
                  <a:cubicBezTo>
                    <a:pt x="1106424" y="300482"/>
                    <a:pt x="1107567" y="297307"/>
                    <a:pt x="1107567" y="293814"/>
                  </a:cubicBezTo>
                  <a:lnTo>
                    <a:pt x="1107567" y="32639"/>
                  </a:lnTo>
                  <a:cubicBezTo>
                    <a:pt x="1107567" y="28829"/>
                    <a:pt x="1106360" y="25590"/>
                    <a:pt x="1104075" y="22924"/>
                  </a:cubicBezTo>
                  <a:cubicBezTo>
                    <a:pt x="1101725" y="20256"/>
                    <a:pt x="1098804" y="18669"/>
                    <a:pt x="1095248" y="18097"/>
                  </a:cubicBezTo>
                  <a:lnTo>
                    <a:pt x="1076325" y="14541"/>
                  </a:lnTo>
                  <a:lnTo>
                    <a:pt x="1076325" y="8826"/>
                  </a:lnTo>
                  <a:lnTo>
                    <a:pt x="1255585" y="8826"/>
                  </a:lnTo>
                  <a:cubicBezTo>
                    <a:pt x="1258824" y="8826"/>
                    <a:pt x="1261554" y="9906"/>
                    <a:pt x="1263714" y="12128"/>
                  </a:cubicBezTo>
                  <a:cubicBezTo>
                    <a:pt x="1265936" y="14351"/>
                    <a:pt x="1267016" y="16891"/>
                    <a:pt x="1267016" y="19812"/>
                  </a:cubicBezTo>
                  <a:lnTo>
                    <a:pt x="1267016" y="66040"/>
                  </a:lnTo>
                  <a:lnTo>
                    <a:pt x="1261301" y="66040"/>
                  </a:lnTo>
                  <a:lnTo>
                    <a:pt x="1257745" y="47561"/>
                  </a:lnTo>
                  <a:cubicBezTo>
                    <a:pt x="1257173" y="44069"/>
                    <a:pt x="1255522" y="41148"/>
                    <a:pt x="1252919" y="38989"/>
                  </a:cubicBezTo>
                  <a:cubicBezTo>
                    <a:pt x="1250252" y="36766"/>
                    <a:pt x="1247204" y="35560"/>
                    <a:pt x="1243648" y="35242"/>
                  </a:cubicBezTo>
                  <a:lnTo>
                    <a:pt x="1150684" y="35242"/>
                  </a:lnTo>
                  <a:cubicBezTo>
                    <a:pt x="1148652" y="35242"/>
                    <a:pt x="1146937" y="36004"/>
                    <a:pt x="1145604" y="37465"/>
                  </a:cubicBezTo>
                  <a:cubicBezTo>
                    <a:pt x="1144270" y="38925"/>
                    <a:pt x="1143635" y="40703"/>
                    <a:pt x="1143635" y="42735"/>
                  </a:cubicBezTo>
                  <a:lnTo>
                    <a:pt x="1143635" y="129921"/>
                  </a:lnTo>
                  <a:cubicBezTo>
                    <a:pt x="1143635" y="131953"/>
                    <a:pt x="1144397" y="133731"/>
                    <a:pt x="1145858" y="135191"/>
                  </a:cubicBezTo>
                  <a:cubicBezTo>
                    <a:pt x="1147318" y="136652"/>
                    <a:pt x="1149096" y="137414"/>
                    <a:pt x="1151128" y="137414"/>
                  </a:cubicBezTo>
                  <a:lnTo>
                    <a:pt x="1213676" y="137414"/>
                  </a:lnTo>
                  <a:cubicBezTo>
                    <a:pt x="1217232" y="137096"/>
                    <a:pt x="1220343" y="135890"/>
                    <a:pt x="1223137" y="133667"/>
                  </a:cubicBezTo>
                  <a:cubicBezTo>
                    <a:pt x="1225931" y="131445"/>
                    <a:pt x="1227455" y="128778"/>
                    <a:pt x="1227773" y="125539"/>
                  </a:cubicBezTo>
                  <a:lnTo>
                    <a:pt x="1231265" y="106616"/>
                  </a:lnTo>
                  <a:lnTo>
                    <a:pt x="1236980" y="106616"/>
                  </a:lnTo>
                  <a:lnTo>
                    <a:pt x="1236980" y="187642"/>
                  </a:lnTo>
                  <a:lnTo>
                    <a:pt x="1231265" y="187642"/>
                  </a:lnTo>
                  <a:lnTo>
                    <a:pt x="1227773" y="168719"/>
                  </a:lnTo>
                  <a:cubicBezTo>
                    <a:pt x="1227201" y="165481"/>
                    <a:pt x="1225550" y="162687"/>
                    <a:pt x="1222947" y="160338"/>
                  </a:cubicBezTo>
                  <a:cubicBezTo>
                    <a:pt x="1220279" y="157988"/>
                    <a:pt x="1217232" y="156845"/>
                    <a:pt x="1213676" y="156845"/>
                  </a:cubicBezTo>
                  <a:lnTo>
                    <a:pt x="1151128" y="156845"/>
                  </a:lnTo>
                  <a:cubicBezTo>
                    <a:pt x="1149096" y="156845"/>
                    <a:pt x="1147318" y="157480"/>
                    <a:pt x="1145858" y="158813"/>
                  </a:cubicBezTo>
                  <a:cubicBezTo>
                    <a:pt x="1144397" y="160147"/>
                    <a:pt x="1143635" y="161988"/>
                    <a:pt x="1143635" y="164338"/>
                  </a:cubicBezTo>
                  <a:lnTo>
                    <a:pt x="1143635" y="276670"/>
                  </a:lnTo>
                  <a:cubicBezTo>
                    <a:pt x="1143635" y="280479"/>
                    <a:pt x="1144969" y="283782"/>
                    <a:pt x="1147635" y="286576"/>
                  </a:cubicBezTo>
                  <a:cubicBezTo>
                    <a:pt x="1150303" y="289370"/>
                    <a:pt x="1153478" y="290767"/>
                    <a:pt x="1157288" y="290767"/>
                  </a:cubicBezTo>
                  <a:lnTo>
                    <a:pt x="1259459" y="290767"/>
                  </a:lnTo>
                  <a:cubicBezTo>
                    <a:pt x="1262952" y="290767"/>
                    <a:pt x="1266063" y="289560"/>
                    <a:pt x="1268730" y="287210"/>
                  </a:cubicBezTo>
                  <a:cubicBezTo>
                    <a:pt x="1271397" y="284861"/>
                    <a:pt x="1272985" y="282067"/>
                    <a:pt x="1273556" y="278829"/>
                  </a:cubicBezTo>
                  <a:lnTo>
                    <a:pt x="1277112" y="259905"/>
                  </a:lnTo>
                  <a:lnTo>
                    <a:pt x="1282827" y="259905"/>
                  </a:lnTo>
                  <a:lnTo>
                    <a:pt x="1282827" y="304800"/>
                  </a:lnTo>
                  <a:lnTo>
                    <a:pt x="1282827" y="304800"/>
                  </a:lnTo>
                  <a:close/>
                  <a:moveTo>
                    <a:pt x="1572323" y="311467"/>
                  </a:moveTo>
                  <a:lnTo>
                    <a:pt x="1572323" y="317182"/>
                  </a:lnTo>
                  <a:lnTo>
                    <a:pt x="1518158" y="317182"/>
                  </a:lnTo>
                  <a:cubicBezTo>
                    <a:pt x="1511998" y="317182"/>
                    <a:pt x="1505141" y="315913"/>
                    <a:pt x="1497648" y="313436"/>
                  </a:cubicBezTo>
                  <a:cubicBezTo>
                    <a:pt x="1490154" y="310960"/>
                    <a:pt x="1484821" y="307657"/>
                    <a:pt x="1481582" y="303530"/>
                  </a:cubicBezTo>
                  <a:lnTo>
                    <a:pt x="1387348" y="187261"/>
                  </a:lnTo>
                  <a:lnTo>
                    <a:pt x="1379410" y="187261"/>
                  </a:lnTo>
                  <a:cubicBezTo>
                    <a:pt x="1377379" y="187261"/>
                    <a:pt x="1375601" y="187960"/>
                    <a:pt x="1374140" y="189484"/>
                  </a:cubicBezTo>
                  <a:cubicBezTo>
                    <a:pt x="1372679" y="190945"/>
                    <a:pt x="1371917" y="192723"/>
                    <a:pt x="1371917" y="194754"/>
                  </a:cubicBezTo>
                  <a:lnTo>
                    <a:pt x="1371917" y="293878"/>
                  </a:lnTo>
                  <a:cubicBezTo>
                    <a:pt x="1371917" y="297370"/>
                    <a:pt x="1373060" y="300545"/>
                    <a:pt x="1375410" y="303339"/>
                  </a:cubicBezTo>
                  <a:cubicBezTo>
                    <a:pt x="1377760" y="306133"/>
                    <a:pt x="1380681" y="307657"/>
                    <a:pt x="1384237" y="307975"/>
                  </a:cubicBezTo>
                  <a:lnTo>
                    <a:pt x="1403160" y="311531"/>
                  </a:lnTo>
                  <a:lnTo>
                    <a:pt x="1403160" y="317246"/>
                  </a:lnTo>
                  <a:lnTo>
                    <a:pt x="1304925" y="317246"/>
                  </a:lnTo>
                  <a:lnTo>
                    <a:pt x="1304925" y="311531"/>
                  </a:lnTo>
                  <a:lnTo>
                    <a:pt x="1323404" y="307975"/>
                  </a:lnTo>
                  <a:cubicBezTo>
                    <a:pt x="1326960" y="307657"/>
                    <a:pt x="1329881" y="306133"/>
                    <a:pt x="1332230" y="303339"/>
                  </a:cubicBezTo>
                  <a:cubicBezTo>
                    <a:pt x="1334579" y="300545"/>
                    <a:pt x="1335723" y="297370"/>
                    <a:pt x="1335723" y="293878"/>
                  </a:cubicBezTo>
                  <a:lnTo>
                    <a:pt x="1335723" y="32258"/>
                  </a:lnTo>
                  <a:cubicBezTo>
                    <a:pt x="1335723" y="28765"/>
                    <a:pt x="1334579" y="25590"/>
                    <a:pt x="1332230" y="22796"/>
                  </a:cubicBezTo>
                  <a:cubicBezTo>
                    <a:pt x="1329881" y="20002"/>
                    <a:pt x="1326960" y="18478"/>
                    <a:pt x="1323404" y="18161"/>
                  </a:cubicBezTo>
                  <a:lnTo>
                    <a:pt x="1304925" y="14605"/>
                  </a:lnTo>
                  <a:lnTo>
                    <a:pt x="1304925" y="8890"/>
                  </a:lnTo>
                  <a:lnTo>
                    <a:pt x="1413701" y="8890"/>
                  </a:lnTo>
                  <a:cubicBezTo>
                    <a:pt x="1430147" y="8890"/>
                    <a:pt x="1445197" y="12890"/>
                    <a:pt x="1458849" y="20764"/>
                  </a:cubicBezTo>
                  <a:cubicBezTo>
                    <a:pt x="1472502" y="28702"/>
                    <a:pt x="1483360" y="39497"/>
                    <a:pt x="1491425" y="53149"/>
                  </a:cubicBezTo>
                  <a:cubicBezTo>
                    <a:pt x="1499489" y="66802"/>
                    <a:pt x="1503553" y="81852"/>
                    <a:pt x="1503553" y="98298"/>
                  </a:cubicBezTo>
                  <a:cubicBezTo>
                    <a:pt x="1503553" y="119126"/>
                    <a:pt x="1497013" y="137604"/>
                    <a:pt x="1483932" y="153797"/>
                  </a:cubicBezTo>
                  <a:cubicBezTo>
                    <a:pt x="1470851" y="169926"/>
                    <a:pt x="1454341" y="180340"/>
                    <a:pt x="1434402" y="185102"/>
                  </a:cubicBezTo>
                  <a:lnTo>
                    <a:pt x="1519428" y="290385"/>
                  </a:lnTo>
                  <a:cubicBezTo>
                    <a:pt x="1522921" y="294195"/>
                    <a:pt x="1526858" y="297370"/>
                    <a:pt x="1531112" y="299847"/>
                  </a:cubicBezTo>
                  <a:cubicBezTo>
                    <a:pt x="1535367" y="302323"/>
                    <a:pt x="1538986" y="304101"/>
                    <a:pt x="1541907" y="305117"/>
                  </a:cubicBezTo>
                  <a:cubicBezTo>
                    <a:pt x="1544828" y="306133"/>
                    <a:pt x="1546733" y="306832"/>
                    <a:pt x="1547622" y="307086"/>
                  </a:cubicBezTo>
                  <a:lnTo>
                    <a:pt x="1572260" y="311467"/>
                  </a:lnTo>
                  <a:lnTo>
                    <a:pt x="1572260" y="311467"/>
                  </a:lnTo>
                  <a:close/>
                  <a:moveTo>
                    <a:pt x="1397889" y="173609"/>
                  </a:moveTo>
                  <a:cubicBezTo>
                    <a:pt x="1410779" y="173609"/>
                    <a:pt x="1422717" y="170434"/>
                    <a:pt x="1433576" y="164147"/>
                  </a:cubicBezTo>
                  <a:cubicBezTo>
                    <a:pt x="1444435" y="157861"/>
                    <a:pt x="1453007" y="149352"/>
                    <a:pt x="1459357" y="138620"/>
                  </a:cubicBezTo>
                  <a:cubicBezTo>
                    <a:pt x="1465644" y="127889"/>
                    <a:pt x="1468819" y="116205"/>
                    <a:pt x="1468819" y="103632"/>
                  </a:cubicBezTo>
                  <a:cubicBezTo>
                    <a:pt x="1468819" y="91059"/>
                    <a:pt x="1465580" y="78740"/>
                    <a:pt x="1459167" y="67754"/>
                  </a:cubicBezTo>
                  <a:cubicBezTo>
                    <a:pt x="1452690" y="56769"/>
                    <a:pt x="1443990" y="48006"/>
                    <a:pt x="1432941" y="41529"/>
                  </a:cubicBezTo>
                  <a:cubicBezTo>
                    <a:pt x="1421956" y="35052"/>
                    <a:pt x="1409954" y="31813"/>
                    <a:pt x="1397064" y="31813"/>
                  </a:cubicBezTo>
                  <a:lnTo>
                    <a:pt x="1379855" y="31813"/>
                  </a:lnTo>
                  <a:cubicBezTo>
                    <a:pt x="1377823" y="31813"/>
                    <a:pt x="1375982" y="32512"/>
                    <a:pt x="1374331" y="34036"/>
                  </a:cubicBezTo>
                  <a:cubicBezTo>
                    <a:pt x="1372743" y="35496"/>
                    <a:pt x="1371917" y="37401"/>
                    <a:pt x="1371917" y="39751"/>
                  </a:cubicBezTo>
                  <a:lnTo>
                    <a:pt x="1371917" y="173672"/>
                  </a:lnTo>
                  <a:lnTo>
                    <a:pt x="1397889" y="173672"/>
                  </a:lnTo>
                  <a:close/>
                  <a:moveTo>
                    <a:pt x="1772285" y="234823"/>
                  </a:moveTo>
                  <a:cubicBezTo>
                    <a:pt x="1772285" y="235395"/>
                    <a:pt x="1772412" y="236538"/>
                    <a:pt x="1772729" y="238125"/>
                  </a:cubicBezTo>
                  <a:cubicBezTo>
                    <a:pt x="1773047" y="239713"/>
                    <a:pt x="1773174" y="241998"/>
                    <a:pt x="1773174" y="244920"/>
                  </a:cubicBezTo>
                  <a:cubicBezTo>
                    <a:pt x="1773174" y="256985"/>
                    <a:pt x="1770444" y="269494"/>
                    <a:pt x="1765046" y="282575"/>
                  </a:cubicBezTo>
                  <a:cubicBezTo>
                    <a:pt x="1759585" y="295656"/>
                    <a:pt x="1749425" y="306578"/>
                    <a:pt x="1734439" y="315404"/>
                  </a:cubicBezTo>
                  <a:cubicBezTo>
                    <a:pt x="1734122" y="315404"/>
                    <a:pt x="1732280" y="316357"/>
                    <a:pt x="1728915" y="318262"/>
                  </a:cubicBezTo>
                  <a:cubicBezTo>
                    <a:pt x="1725549" y="320167"/>
                    <a:pt x="1720088" y="322072"/>
                    <a:pt x="1712595" y="323977"/>
                  </a:cubicBezTo>
                  <a:cubicBezTo>
                    <a:pt x="1705102" y="325882"/>
                    <a:pt x="1697228" y="326835"/>
                    <a:pt x="1689037" y="326835"/>
                  </a:cubicBezTo>
                  <a:cubicBezTo>
                    <a:pt x="1668463" y="326835"/>
                    <a:pt x="1647317" y="321120"/>
                    <a:pt x="1625600" y="309626"/>
                  </a:cubicBezTo>
                  <a:lnTo>
                    <a:pt x="1603566" y="296863"/>
                  </a:lnTo>
                  <a:cubicBezTo>
                    <a:pt x="1602105" y="295720"/>
                    <a:pt x="1600200" y="295085"/>
                    <a:pt x="1597851" y="295085"/>
                  </a:cubicBezTo>
                  <a:cubicBezTo>
                    <a:pt x="1595184" y="295085"/>
                    <a:pt x="1593025" y="295846"/>
                    <a:pt x="1591247" y="297307"/>
                  </a:cubicBezTo>
                  <a:cubicBezTo>
                    <a:pt x="1589469" y="298767"/>
                    <a:pt x="1588326" y="300673"/>
                    <a:pt x="1587754" y="303022"/>
                  </a:cubicBezTo>
                  <a:lnTo>
                    <a:pt x="1586421" y="308737"/>
                  </a:lnTo>
                  <a:lnTo>
                    <a:pt x="1580706" y="308737"/>
                  </a:lnTo>
                  <a:lnTo>
                    <a:pt x="1580706" y="225933"/>
                  </a:lnTo>
                  <a:lnTo>
                    <a:pt x="1589977" y="225933"/>
                  </a:lnTo>
                  <a:lnTo>
                    <a:pt x="1596136" y="258064"/>
                  </a:lnTo>
                  <a:cubicBezTo>
                    <a:pt x="1597914" y="269494"/>
                    <a:pt x="1603883" y="278765"/>
                    <a:pt x="1614170" y="285813"/>
                  </a:cubicBezTo>
                  <a:cubicBezTo>
                    <a:pt x="1614170" y="285813"/>
                    <a:pt x="1618298" y="288163"/>
                    <a:pt x="1626489" y="292862"/>
                  </a:cubicBezTo>
                  <a:cubicBezTo>
                    <a:pt x="1645285" y="303149"/>
                    <a:pt x="1662430" y="308292"/>
                    <a:pt x="1678051" y="308292"/>
                  </a:cubicBezTo>
                  <a:cubicBezTo>
                    <a:pt x="1699768" y="308292"/>
                    <a:pt x="1715770" y="297751"/>
                    <a:pt x="1726057" y="276606"/>
                  </a:cubicBezTo>
                  <a:cubicBezTo>
                    <a:pt x="1726375" y="276035"/>
                    <a:pt x="1726883" y="274764"/>
                    <a:pt x="1727581" y="272860"/>
                  </a:cubicBezTo>
                  <a:cubicBezTo>
                    <a:pt x="1728343" y="270954"/>
                    <a:pt x="1729042" y="268160"/>
                    <a:pt x="1729804" y="264477"/>
                  </a:cubicBezTo>
                  <a:cubicBezTo>
                    <a:pt x="1730566" y="260795"/>
                    <a:pt x="1730883" y="256921"/>
                    <a:pt x="1730883" y="252793"/>
                  </a:cubicBezTo>
                  <a:cubicBezTo>
                    <a:pt x="1730883" y="241363"/>
                    <a:pt x="1727454" y="229743"/>
                    <a:pt x="1720533" y="217995"/>
                  </a:cubicBezTo>
                  <a:cubicBezTo>
                    <a:pt x="1713611" y="206248"/>
                    <a:pt x="1701673" y="195389"/>
                    <a:pt x="1684655" y="185420"/>
                  </a:cubicBezTo>
                  <a:cubicBezTo>
                    <a:pt x="1677924" y="181610"/>
                    <a:pt x="1667383" y="175387"/>
                    <a:pt x="1653159" y="166688"/>
                  </a:cubicBezTo>
                  <a:cubicBezTo>
                    <a:pt x="1638935" y="158052"/>
                    <a:pt x="1630172" y="152527"/>
                    <a:pt x="1626934" y="150177"/>
                  </a:cubicBezTo>
                  <a:cubicBezTo>
                    <a:pt x="1613408" y="140779"/>
                    <a:pt x="1602296" y="130365"/>
                    <a:pt x="1593469" y="118872"/>
                  </a:cubicBezTo>
                  <a:cubicBezTo>
                    <a:pt x="1584642" y="107442"/>
                    <a:pt x="1579944" y="94234"/>
                    <a:pt x="1579372" y="79248"/>
                  </a:cubicBezTo>
                  <a:cubicBezTo>
                    <a:pt x="1579372" y="57849"/>
                    <a:pt x="1585659" y="39306"/>
                    <a:pt x="1598295" y="23749"/>
                  </a:cubicBezTo>
                  <a:cubicBezTo>
                    <a:pt x="1610932" y="8191"/>
                    <a:pt x="1632204" y="381"/>
                    <a:pt x="1662176" y="381"/>
                  </a:cubicBezTo>
                  <a:cubicBezTo>
                    <a:pt x="1663637" y="381"/>
                    <a:pt x="1667256" y="699"/>
                    <a:pt x="1672971" y="1270"/>
                  </a:cubicBezTo>
                  <a:cubicBezTo>
                    <a:pt x="1678686" y="1841"/>
                    <a:pt x="1686179" y="3238"/>
                    <a:pt x="1695450" y="5461"/>
                  </a:cubicBezTo>
                  <a:cubicBezTo>
                    <a:pt x="1704721" y="7683"/>
                    <a:pt x="1714437" y="10985"/>
                    <a:pt x="1724723" y="15367"/>
                  </a:cubicBezTo>
                  <a:cubicBezTo>
                    <a:pt x="1726502" y="16256"/>
                    <a:pt x="1728534" y="16700"/>
                    <a:pt x="1730883" y="16700"/>
                  </a:cubicBezTo>
                  <a:cubicBezTo>
                    <a:pt x="1734376" y="16700"/>
                    <a:pt x="1737487" y="15621"/>
                    <a:pt x="1740154" y="13399"/>
                  </a:cubicBezTo>
                  <a:cubicBezTo>
                    <a:pt x="1742821" y="11176"/>
                    <a:pt x="1744409" y="8509"/>
                    <a:pt x="1744980" y="5270"/>
                  </a:cubicBezTo>
                  <a:lnTo>
                    <a:pt x="1745869" y="0"/>
                  </a:lnTo>
                  <a:lnTo>
                    <a:pt x="1751584" y="0"/>
                  </a:lnTo>
                  <a:lnTo>
                    <a:pt x="1751584" y="70485"/>
                  </a:lnTo>
                  <a:lnTo>
                    <a:pt x="1745869" y="70485"/>
                  </a:lnTo>
                  <a:lnTo>
                    <a:pt x="1743202" y="56832"/>
                  </a:lnTo>
                  <a:cubicBezTo>
                    <a:pt x="1742059" y="51244"/>
                    <a:pt x="1739773" y="46164"/>
                    <a:pt x="1736408" y="41656"/>
                  </a:cubicBezTo>
                  <a:cubicBezTo>
                    <a:pt x="1733042" y="37084"/>
                    <a:pt x="1728851" y="33655"/>
                    <a:pt x="1723835" y="31305"/>
                  </a:cubicBezTo>
                  <a:cubicBezTo>
                    <a:pt x="1717992" y="28385"/>
                    <a:pt x="1710436" y="25717"/>
                    <a:pt x="1701165" y="23368"/>
                  </a:cubicBezTo>
                  <a:cubicBezTo>
                    <a:pt x="1691894" y="21018"/>
                    <a:pt x="1682750" y="19812"/>
                    <a:pt x="1673606" y="19812"/>
                  </a:cubicBezTo>
                  <a:cubicBezTo>
                    <a:pt x="1658620" y="19812"/>
                    <a:pt x="1646428" y="23876"/>
                    <a:pt x="1637030" y="31940"/>
                  </a:cubicBezTo>
                  <a:cubicBezTo>
                    <a:pt x="1627632" y="40005"/>
                    <a:pt x="1622933" y="53467"/>
                    <a:pt x="1622933" y="72263"/>
                  </a:cubicBezTo>
                  <a:cubicBezTo>
                    <a:pt x="1622933" y="86042"/>
                    <a:pt x="1626362" y="96774"/>
                    <a:pt x="1633284" y="104394"/>
                  </a:cubicBezTo>
                  <a:cubicBezTo>
                    <a:pt x="1640205" y="112014"/>
                    <a:pt x="1647063" y="117856"/>
                    <a:pt x="1653985" y="121793"/>
                  </a:cubicBezTo>
                  <a:cubicBezTo>
                    <a:pt x="1660906" y="125793"/>
                    <a:pt x="1665224" y="128333"/>
                    <a:pt x="1667002" y="129477"/>
                  </a:cubicBezTo>
                  <a:cubicBezTo>
                    <a:pt x="1671384" y="131826"/>
                    <a:pt x="1678623" y="135953"/>
                    <a:pt x="1688592" y="141795"/>
                  </a:cubicBezTo>
                  <a:cubicBezTo>
                    <a:pt x="1698562" y="147638"/>
                    <a:pt x="1706626" y="152336"/>
                    <a:pt x="1712785" y="155892"/>
                  </a:cubicBezTo>
                  <a:cubicBezTo>
                    <a:pt x="1749171" y="178816"/>
                    <a:pt x="1768983" y="205042"/>
                    <a:pt x="1772222" y="234696"/>
                  </a:cubicBezTo>
                  <a:lnTo>
                    <a:pt x="1772222" y="234696"/>
                  </a:lnTo>
                  <a:close/>
                  <a:moveTo>
                    <a:pt x="1883728" y="18161"/>
                  </a:moveTo>
                  <a:cubicBezTo>
                    <a:pt x="1880235" y="18732"/>
                    <a:pt x="1877251" y="20383"/>
                    <a:pt x="1874901" y="22987"/>
                  </a:cubicBezTo>
                  <a:cubicBezTo>
                    <a:pt x="1872552" y="25654"/>
                    <a:pt x="1871409" y="28702"/>
                    <a:pt x="1871409" y="32258"/>
                  </a:cubicBezTo>
                  <a:lnTo>
                    <a:pt x="1871409" y="293878"/>
                  </a:lnTo>
                  <a:cubicBezTo>
                    <a:pt x="1871409" y="297370"/>
                    <a:pt x="1872679" y="300482"/>
                    <a:pt x="1875155" y="303149"/>
                  </a:cubicBezTo>
                  <a:cubicBezTo>
                    <a:pt x="1877632" y="305816"/>
                    <a:pt x="1880489" y="307404"/>
                    <a:pt x="1883728" y="307975"/>
                  </a:cubicBezTo>
                  <a:lnTo>
                    <a:pt x="1903095" y="311531"/>
                  </a:lnTo>
                  <a:lnTo>
                    <a:pt x="1903095" y="317246"/>
                  </a:lnTo>
                  <a:lnTo>
                    <a:pt x="1803972" y="317246"/>
                  </a:lnTo>
                  <a:lnTo>
                    <a:pt x="1803972" y="311531"/>
                  </a:lnTo>
                  <a:lnTo>
                    <a:pt x="1822895" y="307975"/>
                  </a:lnTo>
                  <a:cubicBezTo>
                    <a:pt x="1826451" y="307657"/>
                    <a:pt x="1829372" y="306133"/>
                    <a:pt x="1831721" y="303339"/>
                  </a:cubicBezTo>
                  <a:cubicBezTo>
                    <a:pt x="1834071" y="300545"/>
                    <a:pt x="1835214" y="297370"/>
                    <a:pt x="1835214" y="293878"/>
                  </a:cubicBezTo>
                  <a:lnTo>
                    <a:pt x="1835214" y="32702"/>
                  </a:lnTo>
                  <a:cubicBezTo>
                    <a:pt x="1835214" y="28892"/>
                    <a:pt x="1834007" y="25654"/>
                    <a:pt x="1831721" y="22987"/>
                  </a:cubicBezTo>
                  <a:cubicBezTo>
                    <a:pt x="1829372" y="20320"/>
                    <a:pt x="1826451" y="18732"/>
                    <a:pt x="1822895" y="18161"/>
                  </a:cubicBezTo>
                  <a:lnTo>
                    <a:pt x="1803972" y="14605"/>
                  </a:lnTo>
                  <a:lnTo>
                    <a:pt x="1803972" y="8890"/>
                  </a:lnTo>
                  <a:lnTo>
                    <a:pt x="1903095" y="8890"/>
                  </a:lnTo>
                  <a:lnTo>
                    <a:pt x="1903095" y="14605"/>
                  </a:lnTo>
                  <a:lnTo>
                    <a:pt x="1883728" y="18161"/>
                  </a:lnTo>
                  <a:lnTo>
                    <a:pt x="1883728" y="18161"/>
                  </a:lnTo>
                  <a:close/>
                  <a:moveTo>
                    <a:pt x="2144014" y="67945"/>
                  </a:moveTo>
                  <a:lnTo>
                    <a:pt x="2140966" y="49022"/>
                  </a:lnTo>
                  <a:cubicBezTo>
                    <a:pt x="2140395" y="45783"/>
                    <a:pt x="2138744" y="42989"/>
                    <a:pt x="2136140" y="40640"/>
                  </a:cubicBezTo>
                  <a:cubicBezTo>
                    <a:pt x="2133473" y="38290"/>
                    <a:pt x="2130425" y="36957"/>
                    <a:pt x="2126869" y="36703"/>
                  </a:cubicBezTo>
                  <a:lnTo>
                    <a:pt x="2068259" y="36703"/>
                  </a:lnTo>
                  <a:cubicBezTo>
                    <a:pt x="2066227" y="36703"/>
                    <a:pt x="2064258" y="37528"/>
                    <a:pt x="2062544" y="39116"/>
                  </a:cubicBezTo>
                  <a:cubicBezTo>
                    <a:pt x="2060766" y="40703"/>
                    <a:pt x="2059877" y="42735"/>
                    <a:pt x="2059877" y="45085"/>
                  </a:cubicBezTo>
                  <a:lnTo>
                    <a:pt x="2059877" y="293942"/>
                  </a:lnTo>
                  <a:cubicBezTo>
                    <a:pt x="2060194" y="297434"/>
                    <a:pt x="2061401" y="300545"/>
                    <a:pt x="2063623" y="303213"/>
                  </a:cubicBezTo>
                  <a:cubicBezTo>
                    <a:pt x="2065846" y="305879"/>
                    <a:pt x="2068513" y="307467"/>
                    <a:pt x="2071751" y="308038"/>
                  </a:cubicBezTo>
                  <a:lnTo>
                    <a:pt x="2091119" y="311595"/>
                  </a:lnTo>
                  <a:lnTo>
                    <a:pt x="2091119" y="317310"/>
                  </a:lnTo>
                  <a:lnTo>
                    <a:pt x="1992440" y="317310"/>
                  </a:lnTo>
                  <a:lnTo>
                    <a:pt x="1992440" y="311595"/>
                  </a:lnTo>
                  <a:lnTo>
                    <a:pt x="2011363" y="308038"/>
                  </a:lnTo>
                  <a:cubicBezTo>
                    <a:pt x="2014855" y="307467"/>
                    <a:pt x="2017840" y="305816"/>
                    <a:pt x="2020189" y="303213"/>
                  </a:cubicBezTo>
                  <a:cubicBezTo>
                    <a:pt x="2022539" y="300545"/>
                    <a:pt x="2023745" y="297370"/>
                    <a:pt x="2023745" y="293497"/>
                  </a:cubicBezTo>
                  <a:lnTo>
                    <a:pt x="2023745" y="45085"/>
                  </a:lnTo>
                  <a:cubicBezTo>
                    <a:pt x="2023745" y="42735"/>
                    <a:pt x="2022920" y="40767"/>
                    <a:pt x="2021332" y="39116"/>
                  </a:cubicBezTo>
                  <a:cubicBezTo>
                    <a:pt x="2019745" y="37528"/>
                    <a:pt x="2017713" y="36703"/>
                    <a:pt x="2015363" y="36703"/>
                  </a:cubicBezTo>
                  <a:lnTo>
                    <a:pt x="1957197" y="36703"/>
                  </a:lnTo>
                  <a:cubicBezTo>
                    <a:pt x="1953387" y="37020"/>
                    <a:pt x="1950212" y="38290"/>
                    <a:pt x="1947735" y="40640"/>
                  </a:cubicBezTo>
                  <a:cubicBezTo>
                    <a:pt x="1945259" y="42989"/>
                    <a:pt x="1943735" y="45783"/>
                    <a:pt x="1943100" y="49022"/>
                  </a:cubicBezTo>
                  <a:lnTo>
                    <a:pt x="1939544" y="67945"/>
                  </a:lnTo>
                  <a:lnTo>
                    <a:pt x="1933829" y="67945"/>
                  </a:lnTo>
                  <a:lnTo>
                    <a:pt x="1933829" y="17272"/>
                  </a:lnTo>
                  <a:cubicBezTo>
                    <a:pt x="1933829" y="14922"/>
                    <a:pt x="1934654" y="12954"/>
                    <a:pt x="1936242" y="11303"/>
                  </a:cubicBezTo>
                  <a:cubicBezTo>
                    <a:pt x="1937829" y="9715"/>
                    <a:pt x="1939862" y="8890"/>
                    <a:pt x="1942211" y="8890"/>
                  </a:cubicBezTo>
                  <a:lnTo>
                    <a:pt x="2141728" y="8890"/>
                  </a:lnTo>
                  <a:cubicBezTo>
                    <a:pt x="2144078" y="8890"/>
                    <a:pt x="2146046" y="9715"/>
                    <a:pt x="2147697" y="11303"/>
                  </a:cubicBezTo>
                  <a:cubicBezTo>
                    <a:pt x="2149285" y="12890"/>
                    <a:pt x="2150110" y="14922"/>
                    <a:pt x="2150110" y="17272"/>
                  </a:cubicBezTo>
                  <a:lnTo>
                    <a:pt x="2150110" y="67945"/>
                  </a:lnTo>
                  <a:lnTo>
                    <a:pt x="2143951" y="67945"/>
                  </a:lnTo>
                  <a:close/>
                  <a:moveTo>
                    <a:pt x="2440432" y="311531"/>
                  </a:moveTo>
                  <a:lnTo>
                    <a:pt x="2440432" y="317246"/>
                  </a:lnTo>
                  <a:lnTo>
                    <a:pt x="2344420" y="317246"/>
                  </a:lnTo>
                  <a:lnTo>
                    <a:pt x="2344420" y="311531"/>
                  </a:lnTo>
                  <a:lnTo>
                    <a:pt x="2354136" y="309753"/>
                  </a:lnTo>
                  <a:cubicBezTo>
                    <a:pt x="2357374" y="309182"/>
                    <a:pt x="2360168" y="307467"/>
                    <a:pt x="2362518" y="304673"/>
                  </a:cubicBezTo>
                  <a:cubicBezTo>
                    <a:pt x="2364867" y="301879"/>
                    <a:pt x="2366010" y="298704"/>
                    <a:pt x="2366010" y="295211"/>
                  </a:cubicBezTo>
                  <a:cubicBezTo>
                    <a:pt x="2366010" y="293433"/>
                    <a:pt x="2365566" y="291719"/>
                    <a:pt x="2364677" y="289941"/>
                  </a:cubicBezTo>
                  <a:lnTo>
                    <a:pt x="2332546" y="205804"/>
                  </a:lnTo>
                  <a:lnTo>
                    <a:pt x="2242249" y="205804"/>
                  </a:lnTo>
                  <a:lnTo>
                    <a:pt x="2209229" y="291719"/>
                  </a:lnTo>
                  <a:cubicBezTo>
                    <a:pt x="2208911" y="292608"/>
                    <a:pt x="2208784" y="293751"/>
                    <a:pt x="2208784" y="295211"/>
                  </a:cubicBezTo>
                  <a:cubicBezTo>
                    <a:pt x="2208784" y="298767"/>
                    <a:pt x="2209800" y="301816"/>
                    <a:pt x="2211896" y="304482"/>
                  </a:cubicBezTo>
                  <a:cubicBezTo>
                    <a:pt x="2213928" y="307149"/>
                    <a:pt x="2216595" y="308737"/>
                    <a:pt x="2219833" y="309308"/>
                  </a:cubicBezTo>
                  <a:lnTo>
                    <a:pt x="2229993" y="311531"/>
                  </a:lnTo>
                  <a:lnTo>
                    <a:pt x="2229993" y="317246"/>
                  </a:lnTo>
                  <a:lnTo>
                    <a:pt x="2145856" y="317246"/>
                  </a:lnTo>
                  <a:lnTo>
                    <a:pt x="2145856" y="311531"/>
                  </a:lnTo>
                  <a:lnTo>
                    <a:pt x="2152904" y="310198"/>
                  </a:lnTo>
                  <a:cubicBezTo>
                    <a:pt x="2160270" y="309054"/>
                    <a:pt x="2166684" y="306197"/>
                    <a:pt x="2172272" y="301625"/>
                  </a:cubicBezTo>
                  <a:cubicBezTo>
                    <a:pt x="2177860" y="297053"/>
                    <a:pt x="2181987" y="291401"/>
                    <a:pt x="2184591" y="284670"/>
                  </a:cubicBezTo>
                  <a:lnTo>
                    <a:pt x="2292096" y="4953"/>
                  </a:lnTo>
                  <a:lnTo>
                    <a:pt x="2294319" y="4953"/>
                  </a:lnTo>
                  <a:lnTo>
                    <a:pt x="2401380" y="284226"/>
                  </a:lnTo>
                  <a:cubicBezTo>
                    <a:pt x="2404047" y="290703"/>
                    <a:pt x="2408047" y="296291"/>
                    <a:pt x="2413508" y="300990"/>
                  </a:cubicBezTo>
                  <a:cubicBezTo>
                    <a:pt x="2418969" y="305689"/>
                    <a:pt x="2425192" y="308610"/>
                    <a:pt x="2432241" y="309817"/>
                  </a:cubicBezTo>
                  <a:lnTo>
                    <a:pt x="2440623" y="311595"/>
                  </a:lnTo>
                  <a:lnTo>
                    <a:pt x="2440623" y="311595"/>
                  </a:lnTo>
                  <a:close/>
                  <a:moveTo>
                    <a:pt x="2325497" y="186880"/>
                  </a:moveTo>
                  <a:lnTo>
                    <a:pt x="2287207" y="88202"/>
                  </a:lnTo>
                  <a:lnTo>
                    <a:pt x="2249297" y="186880"/>
                  </a:lnTo>
                  <a:lnTo>
                    <a:pt x="2325497" y="186880"/>
                  </a:lnTo>
                  <a:close/>
                  <a:moveTo>
                    <a:pt x="2649220" y="234886"/>
                  </a:moveTo>
                  <a:cubicBezTo>
                    <a:pt x="2649220" y="235458"/>
                    <a:pt x="2649347" y="236601"/>
                    <a:pt x="2649665" y="238188"/>
                  </a:cubicBezTo>
                  <a:cubicBezTo>
                    <a:pt x="2649982" y="239776"/>
                    <a:pt x="2650109" y="242062"/>
                    <a:pt x="2650109" y="244983"/>
                  </a:cubicBezTo>
                  <a:cubicBezTo>
                    <a:pt x="2650109" y="257048"/>
                    <a:pt x="2647379" y="269557"/>
                    <a:pt x="2641981" y="282638"/>
                  </a:cubicBezTo>
                  <a:cubicBezTo>
                    <a:pt x="2636520" y="295720"/>
                    <a:pt x="2626360" y="306642"/>
                    <a:pt x="2611374" y="315468"/>
                  </a:cubicBezTo>
                  <a:cubicBezTo>
                    <a:pt x="2611057" y="315468"/>
                    <a:pt x="2609215" y="316420"/>
                    <a:pt x="2605850" y="318326"/>
                  </a:cubicBezTo>
                  <a:cubicBezTo>
                    <a:pt x="2602484" y="320230"/>
                    <a:pt x="2597023" y="322135"/>
                    <a:pt x="2589530" y="324041"/>
                  </a:cubicBezTo>
                  <a:cubicBezTo>
                    <a:pt x="2582037" y="325945"/>
                    <a:pt x="2574163" y="326898"/>
                    <a:pt x="2565972" y="326898"/>
                  </a:cubicBezTo>
                  <a:cubicBezTo>
                    <a:pt x="2545398" y="326898"/>
                    <a:pt x="2524252" y="321183"/>
                    <a:pt x="2502535" y="309689"/>
                  </a:cubicBezTo>
                  <a:lnTo>
                    <a:pt x="2480501" y="296926"/>
                  </a:lnTo>
                  <a:cubicBezTo>
                    <a:pt x="2479040" y="295783"/>
                    <a:pt x="2477135" y="295148"/>
                    <a:pt x="2474786" y="295148"/>
                  </a:cubicBezTo>
                  <a:cubicBezTo>
                    <a:pt x="2472119" y="295148"/>
                    <a:pt x="2469960" y="295910"/>
                    <a:pt x="2468182" y="297370"/>
                  </a:cubicBezTo>
                  <a:cubicBezTo>
                    <a:pt x="2466404" y="298831"/>
                    <a:pt x="2465261" y="300736"/>
                    <a:pt x="2464689" y="303085"/>
                  </a:cubicBezTo>
                  <a:lnTo>
                    <a:pt x="2463356" y="308801"/>
                  </a:lnTo>
                  <a:lnTo>
                    <a:pt x="2457641" y="308801"/>
                  </a:lnTo>
                  <a:lnTo>
                    <a:pt x="2457641" y="225996"/>
                  </a:lnTo>
                  <a:lnTo>
                    <a:pt x="2466912" y="225996"/>
                  </a:lnTo>
                  <a:lnTo>
                    <a:pt x="2473071" y="258127"/>
                  </a:lnTo>
                  <a:cubicBezTo>
                    <a:pt x="2474849" y="269557"/>
                    <a:pt x="2480882" y="278829"/>
                    <a:pt x="2491105" y="285877"/>
                  </a:cubicBezTo>
                  <a:cubicBezTo>
                    <a:pt x="2491105" y="285877"/>
                    <a:pt x="2495233" y="288226"/>
                    <a:pt x="2503424" y="292926"/>
                  </a:cubicBezTo>
                  <a:cubicBezTo>
                    <a:pt x="2522220" y="303213"/>
                    <a:pt x="2539365" y="308356"/>
                    <a:pt x="2554986" y="308356"/>
                  </a:cubicBezTo>
                  <a:cubicBezTo>
                    <a:pt x="2576703" y="308356"/>
                    <a:pt x="2592705" y="297815"/>
                    <a:pt x="2602992" y="276670"/>
                  </a:cubicBezTo>
                  <a:cubicBezTo>
                    <a:pt x="2603310" y="276098"/>
                    <a:pt x="2603818" y="274828"/>
                    <a:pt x="2604516" y="272923"/>
                  </a:cubicBezTo>
                  <a:cubicBezTo>
                    <a:pt x="2605278" y="271018"/>
                    <a:pt x="2605977" y="268224"/>
                    <a:pt x="2606739" y="264541"/>
                  </a:cubicBezTo>
                  <a:cubicBezTo>
                    <a:pt x="2607501" y="260858"/>
                    <a:pt x="2607818" y="256985"/>
                    <a:pt x="2607818" y="252857"/>
                  </a:cubicBezTo>
                  <a:cubicBezTo>
                    <a:pt x="2607818" y="241427"/>
                    <a:pt x="2604389" y="229807"/>
                    <a:pt x="2597468" y="218059"/>
                  </a:cubicBezTo>
                  <a:cubicBezTo>
                    <a:pt x="2590546" y="206311"/>
                    <a:pt x="2578608" y="195453"/>
                    <a:pt x="2561590" y="185483"/>
                  </a:cubicBezTo>
                  <a:cubicBezTo>
                    <a:pt x="2554859" y="181674"/>
                    <a:pt x="2544318" y="175450"/>
                    <a:pt x="2530094" y="166751"/>
                  </a:cubicBezTo>
                  <a:cubicBezTo>
                    <a:pt x="2515870" y="158115"/>
                    <a:pt x="2507107" y="152591"/>
                    <a:pt x="2503869" y="150241"/>
                  </a:cubicBezTo>
                  <a:cubicBezTo>
                    <a:pt x="2490343" y="140843"/>
                    <a:pt x="2479231" y="130429"/>
                    <a:pt x="2470404" y="118935"/>
                  </a:cubicBezTo>
                  <a:cubicBezTo>
                    <a:pt x="2461578" y="107505"/>
                    <a:pt x="2456879" y="94297"/>
                    <a:pt x="2456307" y="79311"/>
                  </a:cubicBezTo>
                  <a:cubicBezTo>
                    <a:pt x="2456307" y="57912"/>
                    <a:pt x="2462594" y="39370"/>
                    <a:pt x="2475230" y="23813"/>
                  </a:cubicBezTo>
                  <a:cubicBezTo>
                    <a:pt x="2487867" y="8255"/>
                    <a:pt x="2509139" y="444"/>
                    <a:pt x="2539111" y="444"/>
                  </a:cubicBezTo>
                  <a:cubicBezTo>
                    <a:pt x="2540572" y="444"/>
                    <a:pt x="2544191" y="762"/>
                    <a:pt x="2549906" y="1333"/>
                  </a:cubicBezTo>
                  <a:cubicBezTo>
                    <a:pt x="2555621" y="1905"/>
                    <a:pt x="2563114" y="3302"/>
                    <a:pt x="2572385" y="5524"/>
                  </a:cubicBezTo>
                  <a:cubicBezTo>
                    <a:pt x="2581656" y="7747"/>
                    <a:pt x="2591372" y="11049"/>
                    <a:pt x="2601659" y="15430"/>
                  </a:cubicBezTo>
                  <a:cubicBezTo>
                    <a:pt x="2603437" y="16319"/>
                    <a:pt x="2605469" y="16764"/>
                    <a:pt x="2607818" y="16764"/>
                  </a:cubicBezTo>
                  <a:cubicBezTo>
                    <a:pt x="2611311" y="16764"/>
                    <a:pt x="2614422" y="15685"/>
                    <a:pt x="2617089" y="13462"/>
                  </a:cubicBezTo>
                  <a:cubicBezTo>
                    <a:pt x="2619756" y="11239"/>
                    <a:pt x="2621344" y="8572"/>
                    <a:pt x="2621915" y="5334"/>
                  </a:cubicBezTo>
                  <a:lnTo>
                    <a:pt x="2622804" y="63"/>
                  </a:lnTo>
                  <a:lnTo>
                    <a:pt x="2628519" y="63"/>
                  </a:lnTo>
                  <a:lnTo>
                    <a:pt x="2628519" y="70549"/>
                  </a:lnTo>
                  <a:lnTo>
                    <a:pt x="2622804" y="70549"/>
                  </a:lnTo>
                  <a:lnTo>
                    <a:pt x="2620137" y="56896"/>
                  </a:lnTo>
                  <a:cubicBezTo>
                    <a:pt x="2618931" y="51308"/>
                    <a:pt x="2616708" y="46228"/>
                    <a:pt x="2613343" y="41719"/>
                  </a:cubicBezTo>
                  <a:cubicBezTo>
                    <a:pt x="2609977" y="37147"/>
                    <a:pt x="2605786" y="33718"/>
                    <a:pt x="2600770" y="31369"/>
                  </a:cubicBezTo>
                  <a:cubicBezTo>
                    <a:pt x="2594864" y="28448"/>
                    <a:pt x="2587371" y="25781"/>
                    <a:pt x="2578100" y="23431"/>
                  </a:cubicBezTo>
                  <a:cubicBezTo>
                    <a:pt x="2568829" y="21082"/>
                    <a:pt x="2559685" y="19875"/>
                    <a:pt x="2550541" y="19875"/>
                  </a:cubicBezTo>
                  <a:cubicBezTo>
                    <a:pt x="2535555" y="19875"/>
                    <a:pt x="2523363" y="23939"/>
                    <a:pt x="2513965" y="32004"/>
                  </a:cubicBezTo>
                  <a:cubicBezTo>
                    <a:pt x="2504567" y="40068"/>
                    <a:pt x="2499868" y="53530"/>
                    <a:pt x="2499868" y="72327"/>
                  </a:cubicBezTo>
                  <a:cubicBezTo>
                    <a:pt x="2499868" y="86106"/>
                    <a:pt x="2503297" y="96838"/>
                    <a:pt x="2510219" y="104457"/>
                  </a:cubicBezTo>
                  <a:cubicBezTo>
                    <a:pt x="2517140" y="112077"/>
                    <a:pt x="2523998" y="117919"/>
                    <a:pt x="2530920" y="121856"/>
                  </a:cubicBezTo>
                  <a:cubicBezTo>
                    <a:pt x="2537841" y="125857"/>
                    <a:pt x="2542159" y="128397"/>
                    <a:pt x="2543937" y="129540"/>
                  </a:cubicBezTo>
                  <a:cubicBezTo>
                    <a:pt x="2548319" y="131889"/>
                    <a:pt x="2555558" y="136017"/>
                    <a:pt x="2565527" y="141859"/>
                  </a:cubicBezTo>
                  <a:cubicBezTo>
                    <a:pt x="2575497" y="147701"/>
                    <a:pt x="2583561" y="152400"/>
                    <a:pt x="2589721" y="155956"/>
                  </a:cubicBezTo>
                  <a:cubicBezTo>
                    <a:pt x="2626106" y="178879"/>
                    <a:pt x="2645982" y="205105"/>
                    <a:pt x="2649157" y="234760"/>
                  </a:cubicBezTo>
                  <a:lnTo>
                    <a:pt x="2649157" y="23476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803144" y="1872995"/>
              <a:ext cx="3017329" cy="405066"/>
            </a:xfrm>
            <a:custGeom>
              <a:avLst/>
              <a:gdLst/>
              <a:ahLst/>
              <a:cxnLst/>
              <a:rect l="l" t="t" r="r" b="b"/>
              <a:pathLst>
                <a:path w="3017329" h="405066" extrusionOk="0">
                  <a:moveTo>
                    <a:pt x="327977" y="168910"/>
                  </a:moveTo>
                  <a:lnTo>
                    <a:pt x="308737" y="172847"/>
                  </a:lnTo>
                  <a:cubicBezTo>
                    <a:pt x="305245" y="173418"/>
                    <a:pt x="302323" y="175133"/>
                    <a:pt x="299974" y="177864"/>
                  </a:cubicBezTo>
                  <a:cubicBezTo>
                    <a:pt x="297624" y="180658"/>
                    <a:pt x="296482" y="183769"/>
                    <a:pt x="296482" y="187262"/>
                  </a:cubicBezTo>
                  <a:lnTo>
                    <a:pt x="296482" y="289179"/>
                  </a:lnTo>
                  <a:cubicBezTo>
                    <a:pt x="296482" y="292354"/>
                    <a:pt x="295148" y="294894"/>
                    <a:pt x="292545" y="296609"/>
                  </a:cubicBezTo>
                  <a:cubicBezTo>
                    <a:pt x="278257" y="306515"/>
                    <a:pt x="261366" y="313690"/>
                    <a:pt x="241808" y="318008"/>
                  </a:cubicBezTo>
                  <a:cubicBezTo>
                    <a:pt x="222250" y="322390"/>
                    <a:pt x="203898" y="324993"/>
                    <a:pt x="186690" y="325882"/>
                  </a:cubicBezTo>
                  <a:cubicBezTo>
                    <a:pt x="169482" y="326771"/>
                    <a:pt x="160909" y="326898"/>
                    <a:pt x="160909" y="326327"/>
                  </a:cubicBezTo>
                  <a:cubicBezTo>
                    <a:pt x="139891" y="326327"/>
                    <a:pt x="119507" y="322326"/>
                    <a:pt x="99695" y="314325"/>
                  </a:cubicBezTo>
                  <a:cubicBezTo>
                    <a:pt x="79883" y="306324"/>
                    <a:pt x="62230" y="294704"/>
                    <a:pt x="46799" y="279527"/>
                  </a:cubicBezTo>
                  <a:cubicBezTo>
                    <a:pt x="31369" y="264351"/>
                    <a:pt x="19685" y="246952"/>
                    <a:pt x="11811" y="227267"/>
                  </a:cubicBezTo>
                  <a:cubicBezTo>
                    <a:pt x="3937" y="207582"/>
                    <a:pt x="0" y="187262"/>
                    <a:pt x="0" y="166243"/>
                  </a:cubicBezTo>
                  <a:cubicBezTo>
                    <a:pt x="0" y="145224"/>
                    <a:pt x="4127" y="123698"/>
                    <a:pt x="12446" y="103251"/>
                  </a:cubicBezTo>
                  <a:cubicBezTo>
                    <a:pt x="20764" y="82868"/>
                    <a:pt x="32893" y="64643"/>
                    <a:pt x="48958" y="48577"/>
                  </a:cubicBezTo>
                  <a:cubicBezTo>
                    <a:pt x="64961" y="32576"/>
                    <a:pt x="83439" y="20447"/>
                    <a:pt x="104267" y="12256"/>
                  </a:cubicBezTo>
                  <a:cubicBezTo>
                    <a:pt x="125095" y="4064"/>
                    <a:pt x="146748" y="0"/>
                    <a:pt x="169227" y="0"/>
                  </a:cubicBezTo>
                  <a:cubicBezTo>
                    <a:pt x="188151" y="0"/>
                    <a:pt x="209169" y="1968"/>
                    <a:pt x="232220" y="5906"/>
                  </a:cubicBezTo>
                  <a:cubicBezTo>
                    <a:pt x="255270" y="9843"/>
                    <a:pt x="275209" y="17653"/>
                    <a:pt x="292100" y="29274"/>
                  </a:cubicBezTo>
                  <a:cubicBezTo>
                    <a:pt x="295021" y="31306"/>
                    <a:pt x="296482" y="34099"/>
                    <a:pt x="296482" y="37592"/>
                  </a:cubicBezTo>
                  <a:lnTo>
                    <a:pt x="296482" y="105346"/>
                  </a:lnTo>
                  <a:lnTo>
                    <a:pt x="287274" y="105346"/>
                  </a:lnTo>
                  <a:lnTo>
                    <a:pt x="285496" y="97028"/>
                  </a:lnTo>
                  <a:cubicBezTo>
                    <a:pt x="282892" y="83630"/>
                    <a:pt x="277939" y="71374"/>
                    <a:pt x="270637" y="60262"/>
                  </a:cubicBezTo>
                  <a:lnTo>
                    <a:pt x="267589" y="57214"/>
                  </a:lnTo>
                  <a:cubicBezTo>
                    <a:pt x="255905" y="44387"/>
                    <a:pt x="242570" y="34481"/>
                    <a:pt x="227584" y="27496"/>
                  </a:cubicBezTo>
                  <a:cubicBezTo>
                    <a:pt x="212598" y="20511"/>
                    <a:pt x="196596" y="17018"/>
                    <a:pt x="179705" y="17018"/>
                  </a:cubicBezTo>
                  <a:cubicBezTo>
                    <a:pt x="156401" y="17018"/>
                    <a:pt x="133667" y="23686"/>
                    <a:pt x="111506" y="36893"/>
                  </a:cubicBezTo>
                  <a:cubicBezTo>
                    <a:pt x="89345" y="50165"/>
                    <a:pt x="71374" y="68009"/>
                    <a:pt x="57531" y="90488"/>
                  </a:cubicBezTo>
                  <a:cubicBezTo>
                    <a:pt x="43688" y="112903"/>
                    <a:pt x="36767" y="137096"/>
                    <a:pt x="36767" y="163068"/>
                  </a:cubicBezTo>
                  <a:cubicBezTo>
                    <a:pt x="36767" y="189040"/>
                    <a:pt x="43688" y="213233"/>
                    <a:pt x="57531" y="235649"/>
                  </a:cubicBezTo>
                  <a:cubicBezTo>
                    <a:pt x="71374" y="258064"/>
                    <a:pt x="89408" y="275971"/>
                    <a:pt x="111506" y="289243"/>
                  </a:cubicBezTo>
                  <a:cubicBezTo>
                    <a:pt x="133667" y="302514"/>
                    <a:pt x="156401" y="309118"/>
                    <a:pt x="179705" y="309118"/>
                  </a:cubicBezTo>
                  <a:cubicBezTo>
                    <a:pt x="203010" y="309118"/>
                    <a:pt x="225933" y="302006"/>
                    <a:pt x="246634" y="287719"/>
                  </a:cubicBezTo>
                  <a:lnTo>
                    <a:pt x="247523" y="286830"/>
                  </a:lnTo>
                  <a:cubicBezTo>
                    <a:pt x="247523" y="286830"/>
                    <a:pt x="248539" y="285814"/>
                    <a:pt x="250571" y="283782"/>
                  </a:cubicBezTo>
                  <a:cubicBezTo>
                    <a:pt x="256985" y="277368"/>
                    <a:pt x="260160" y="270066"/>
                    <a:pt x="260160" y="261938"/>
                  </a:cubicBezTo>
                  <a:lnTo>
                    <a:pt x="260160" y="187135"/>
                  </a:lnTo>
                  <a:cubicBezTo>
                    <a:pt x="260160" y="183642"/>
                    <a:pt x="258889" y="180531"/>
                    <a:pt x="256413" y="177737"/>
                  </a:cubicBezTo>
                  <a:cubicBezTo>
                    <a:pt x="253936" y="174943"/>
                    <a:pt x="250952" y="173292"/>
                    <a:pt x="247460" y="172720"/>
                  </a:cubicBezTo>
                  <a:lnTo>
                    <a:pt x="227774" y="168783"/>
                  </a:lnTo>
                  <a:lnTo>
                    <a:pt x="227774" y="163068"/>
                  </a:lnTo>
                  <a:lnTo>
                    <a:pt x="327914" y="163068"/>
                  </a:lnTo>
                  <a:lnTo>
                    <a:pt x="327914" y="168783"/>
                  </a:lnTo>
                  <a:lnTo>
                    <a:pt x="327914" y="168783"/>
                  </a:lnTo>
                  <a:close/>
                  <a:moveTo>
                    <a:pt x="611759" y="311468"/>
                  </a:moveTo>
                  <a:lnTo>
                    <a:pt x="611759" y="317183"/>
                  </a:lnTo>
                  <a:lnTo>
                    <a:pt x="516446" y="317183"/>
                  </a:lnTo>
                  <a:lnTo>
                    <a:pt x="516446" y="311468"/>
                  </a:lnTo>
                  <a:lnTo>
                    <a:pt x="526034" y="309753"/>
                  </a:lnTo>
                  <a:cubicBezTo>
                    <a:pt x="529272" y="309182"/>
                    <a:pt x="532003" y="307467"/>
                    <a:pt x="534353" y="304737"/>
                  </a:cubicBezTo>
                  <a:cubicBezTo>
                    <a:pt x="536702" y="302006"/>
                    <a:pt x="537845" y="298831"/>
                    <a:pt x="537845" y="295339"/>
                  </a:cubicBezTo>
                  <a:cubicBezTo>
                    <a:pt x="537845" y="293624"/>
                    <a:pt x="537401" y="291846"/>
                    <a:pt x="536511" y="290068"/>
                  </a:cubicBezTo>
                  <a:lnTo>
                    <a:pt x="504571" y="206566"/>
                  </a:lnTo>
                  <a:lnTo>
                    <a:pt x="414909" y="206566"/>
                  </a:lnTo>
                  <a:lnTo>
                    <a:pt x="382143" y="291846"/>
                  </a:lnTo>
                  <a:cubicBezTo>
                    <a:pt x="381826" y="292735"/>
                    <a:pt x="381698" y="293878"/>
                    <a:pt x="381698" y="295339"/>
                  </a:cubicBezTo>
                  <a:cubicBezTo>
                    <a:pt x="381698" y="298831"/>
                    <a:pt x="382714" y="301879"/>
                    <a:pt x="384746" y="304546"/>
                  </a:cubicBezTo>
                  <a:cubicBezTo>
                    <a:pt x="386779" y="307149"/>
                    <a:pt x="389382" y="308801"/>
                    <a:pt x="392620" y="309372"/>
                  </a:cubicBezTo>
                  <a:lnTo>
                    <a:pt x="402717" y="311531"/>
                  </a:lnTo>
                  <a:lnTo>
                    <a:pt x="402717" y="317246"/>
                  </a:lnTo>
                  <a:lnTo>
                    <a:pt x="319214" y="317246"/>
                  </a:lnTo>
                  <a:lnTo>
                    <a:pt x="319214" y="311531"/>
                  </a:lnTo>
                  <a:lnTo>
                    <a:pt x="326199" y="310198"/>
                  </a:lnTo>
                  <a:cubicBezTo>
                    <a:pt x="333502" y="309055"/>
                    <a:pt x="339916" y="306197"/>
                    <a:pt x="345440" y="301689"/>
                  </a:cubicBezTo>
                  <a:cubicBezTo>
                    <a:pt x="350964" y="297180"/>
                    <a:pt x="355029" y="291592"/>
                    <a:pt x="357695" y="284861"/>
                  </a:cubicBezTo>
                  <a:lnTo>
                    <a:pt x="464376" y="7176"/>
                  </a:lnTo>
                  <a:lnTo>
                    <a:pt x="466534" y="7176"/>
                  </a:lnTo>
                  <a:lnTo>
                    <a:pt x="572770" y="284417"/>
                  </a:lnTo>
                  <a:cubicBezTo>
                    <a:pt x="575373" y="290830"/>
                    <a:pt x="579438" y="296355"/>
                    <a:pt x="584772" y="301054"/>
                  </a:cubicBezTo>
                  <a:cubicBezTo>
                    <a:pt x="590169" y="305752"/>
                    <a:pt x="596392" y="308610"/>
                    <a:pt x="603377" y="309817"/>
                  </a:cubicBezTo>
                  <a:lnTo>
                    <a:pt x="611696" y="311531"/>
                  </a:lnTo>
                  <a:lnTo>
                    <a:pt x="611696" y="311531"/>
                  </a:lnTo>
                  <a:close/>
                  <a:moveTo>
                    <a:pt x="497649" y="187706"/>
                  </a:moveTo>
                  <a:lnTo>
                    <a:pt x="459613" y="89726"/>
                  </a:lnTo>
                  <a:lnTo>
                    <a:pt x="422021" y="187706"/>
                  </a:lnTo>
                  <a:lnTo>
                    <a:pt x="497649" y="187706"/>
                  </a:lnTo>
                  <a:close/>
                  <a:moveTo>
                    <a:pt x="756984" y="11049"/>
                  </a:moveTo>
                  <a:cubicBezTo>
                    <a:pt x="782955" y="11049"/>
                    <a:pt x="806831" y="17463"/>
                    <a:pt x="828675" y="30290"/>
                  </a:cubicBezTo>
                  <a:cubicBezTo>
                    <a:pt x="850519" y="43117"/>
                    <a:pt x="867982" y="60515"/>
                    <a:pt x="880935" y="82550"/>
                  </a:cubicBezTo>
                  <a:cubicBezTo>
                    <a:pt x="893890" y="104585"/>
                    <a:pt x="900366" y="128524"/>
                    <a:pt x="900366" y="154496"/>
                  </a:cubicBezTo>
                  <a:lnTo>
                    <a:pt x="900366" y="173736"/>
                  </a:lnTo>
                  <a:cubicBezTo>
                    <a:pt x="900366" y="199708"/>
                    <a:pt x="893890" y="223647"/>
                    <a:pt x="880935" y="245682"/>
                  </a:cubicBezTo>
                  <a:cubicBezTo>
                    <a:pt x="867982" y="267716"/>
                    <a:pt x="850519" y="285115"/>
                    <a:pt x="828675" y="297942"/>
                  </a:cubicBezTo>
                  <a:cubicBezTo>
                    <a:pt x="806831" y="310769"/>
                    <a:pt x="782891" y="317183"/>
                    <a:pt x="756984" y="317183"/>
                  </a:cubicBezTo>
                  <a:lnTo>
                    <a:pt x="616204" y="317183"/>
                  </a:lnTo>
                  <a:lnTo>
                    <a:pt x="616204" y="311468"/>
                  </a:lnTo>
                  <a:lnTo>
                    <a:pt x="634555" y="307975"/>
                  </a:lnTo>
                  <a:cubicBezTo>
                    <a:pt x="638048" y="307658"/>
                    <a:pt x="640969" y="306134"/>
                    <a:pt x="643319" y="303403"/>
                  </a:cubicBezTo>
                  <a:cubicBezTo>
                    <a:pt x="645668" y="300609"/>
                    <a:pt x="646811" y="297498"/>
                    <a:pt x="646811" y="294005"/>
                  </a:cubicBezTo>
                  <a:lnTo>
                    <a:pt x="646811" y="34671"/>
                  </a:lnTo>
                  <a:cubicBezTo>
                    <a:pt x="646811" y="30861"/>
                    <a:pt x="645668" y="27686"/>
                    <a:pt x="643319" y="25019"/>
                  </a:cubicBezTo>
                  <a:cubicBezTo>
                    <a:pt x="640969" y="22415"/>
                    <a:pt x="638048" y="20828"/>
                    <a:pt x="634555" y="20193"/>
                  </a:cubicBezTo>
                  <a:lnTo>
                    <a:pt x="616204" y="16701"/>
                  </a:lnTo>
                  <a:lnTo>
                    <a:pt x="616204" y="11049"/>
                  </a:lnTo>
                  <a:lnTo>
                    <a:pt x="756984" y="11049"/>
                  </a:lnTo>
                  <a:close/>
                  <a:moveTo>
                    <a:pt x="863664" y="151003"/>
                  </a:moveTo>
                  <a:cubicBezTo>
                    <a:pt x="863664" y="130620"/>
                    <a:pt x="858584" y="111696"/>
                    <a:pt x="848360" y="94361"/>
                  </a:cubicBezTo>
                  <a:cubicBezTo>
                    <a:pt x="838136" y="77026"/>
                    <a:pt x="824357" y="63310"/>
                    <a:pt x="807022" y="53277"/>
                  </a:cubicBezTo>
                  <a:cubicBezTo>
                    <a:pt x="789686" y="43243"/>
                    <a:pt x="770827" y="38164"/>
                    <a:pt x="750379" y="38164"/>
                  </a:cubicBezTo>
                  <a:lnTo>
                    <a:pt x="688277" y="38164"/>
                  </a:lnTo>
                  <a:cubicBezTo>
                    <a:pt x="685927" y="38164"/>
                    <a:pt x="684085" y="38862"/>
                    <a:pt x="682561" y="40323"/>
                  </a:cubicBezTo>
                  <a:cubicBezTo>
                    <a:pt x="681101" y="41783"/>
                    <a:pt x="680403" y="43561"/>
                    <a:pt x="680403" y="45593"/>
                  </a:cubicBezTo>
                  <a:lnTo>
                    <a:pt x="680403" y="283020"/>
                  </a:lnTo>
                  <a:cubicBezTo>
                    <a:pt x="680403" y="285052"/>
                    <a:pt x="681228" y="286830"/>
                    <a:pt x="682815" y="288290"/>
                  </a:cubicBezTo>
                  <a:cubicBezTo>
                    <a:pt x="684403" y="289751"/>
                    <a:pt x="686245" y="290449"/>
                    <a:pt x="688277" y="290449"/>
                  </a:cubicBezTo>
                  <a:lnTo>
                    <a:pt x="750379" y="290449"/>
                  </a:lnTo>
                  <a:cubicBezTo>
                    <a:pt x="770763" y="290449"/>
                    <a:pt x="789686" y="285369"/>
                    <a:pt x="807022" y="275146"/>
                  </a:cubicBezTo>
                  <a:cubicBezTo>
                    <a:pt x="824357" y="264922"/>
                    <a:pt x="838136" y="251143"/>
                    <a:pt x="848360" y="233807"/>
                  </a:cubicBezTo>
                  <a:cubicBezTo>
                    <a:pt x="858584" y="216471"/>
                    <a:pt x="863664" y="197549"/>
                    <a:pt x="863664" y="177165"/>
                  </a:cubicBezTo>
                  <a:lnTo>
                    <a:pt x="863664" y="150940"/>
                  </a:lnTo>
                  <a:lnTo>
                    <a:pt x="863664" y="150940"/>
                  </a:lnTo>
                  <a:close/>
                  <a:moveTo>
                    <a:pt x="1020635" y="16764"/>
                  </a:moveTo>
                  <a:lnTo>
                    <a:pt x="1001395" y="20257"/>
                  </a:lnTo>
                  <a:cubicBezTo>
                    <a:pt x="998157" y="20828"/>
                    <a:pt x="995426" y="22415"/>
                    <a:pt x="993077" y="25083"/>
                  </a:cubicBezTo>
                  <a:cubicBezTo>
                    <a:pt x="990727" y="27686"/>
                    <a:pt x="989584" y="30798"/>
                    <a:pt x="989584" y="34290"/>
                  </a:cubicBezTo>
                  <a:lnTo>
                    <a:pt x="989584" y="257746"/>
                  </a:lnTo>
                  <a:cubicBezTo>
                    <a:pt x="989584" y="308483"/>
                    <a:pt x="978027" y="345694"/>
                    <a:pt x="954850" y="369443"/>
                  </a:cubicBezTo>
                  <a:cubicBezTo>
                    <a:pt x="931672" y="393192"/>
                    <a:pt x="898970" y="405067"/>
                    <a:pt x="856678" y="405067"/>
                  </a:cubicBezTo>
                  <a:lnTo>
                    <a:pt x="856678" y="389763"/>
                  </a:lnTo>
                  <a:cubicBezTo>
                    <a:pt x="872427" y="389763"/>
                    <a:pt x="887666" y="385445"/>
                    <a:pt x="902398" y="376873"/>
                  </a:cubicBezTo>
                  <a:cubicBezTo>
                    <a:pt x="917130" y="368300"/>
                    <a:pt x="929450" y="354140"/>
                    <a:pt x="939355" y="334455"/>
                  </a:cubicBezTo>
                  <a:cubicBezTo>
                    <a:pt x="949261" y="314770"/>
                    <a:pt x="954215" y="289179"/>
                    <a:pt x="954215" y="257683"/>
                  </a:cubicBezTo>
                  <a:lnTo>
                    <a:pt x="954215" y="34671"/>
                  </a:lnTo>
                  <a:cubicBezTo>
                    <a:pt x="954215" y="30861"/>
                    <a:pt x="952945" y="27686"/>
                    <a:pt x="950468" y="25019"/>
                  </a:cubicBezTo>
                  <a:cubicBezTo>
                    <a:pt x="947991" y="22415"/>
                    <a:pt x="945134" y="20828"/>
                    <a:pt x="941959" y="20193"/>
                  </a:cubicBezTo>
                  <a:lnTo>
                    <a:pt x="923163" y="16701"/>
                  </a:lnTo>
                  <a:lnTo>
                    <a:pt x="923163" y="11049"/>
                  </a:lnTo>
                  <a:lnTo>
                    <a:pt x="1020699" y="11049"/>
                  </a:lnTo>
                  <a:lnTo>
                    <a:pt x="1020699" y="16701"/>
                  </a:lnTo>
                  <a:lnTo>
                    <a:pt x="1020699" y="16701"/>
                  </a:lnTo>
                  <a:close/>
                  <a:moveTo>
                    <a:pt x="1304417" y="311468"/>
                  </a:moveTo>
                  <a:lnTo>
                    <a:pt x="1304417" y="317183"/>
                  </a:lnTo>
                  <a:lnTo>
                    <a:pt x="1209103" y="317183"/>
                  </a:lnTo>
                  <a:lnTo>
                    <a:pt x="1209103" y="311468"/>
                  </a:lnTo>
                  <a:lnTo>
                    <a:pt x="1218692" y="309753"/>
                  </a:lnTo>
                  <a:cubicBezTo>
                    <a:pt x="1221931" y="309182"/>
                    <a:pt x="1224661" y="307467"/>
                    <a:pt x="1227010" y="304737"/>
                  </a:cubicBezTo>
                  <a:cubicBezTo>
                    <a:pt x="1229360" y="302006"/>
                    <a:pt x="1230503" y="298831"/>
                    <a:pt x="1230503" y="295339"/>
                  </a:cubicBezTo>
                  <a:cubicBezTo>
                    <a:pt x="1230503" y="293624"/>
                    <a:pt x="1230059" y="291846"/>
                    <a:pt x="1229170" y="290068"/>
                  </a:cubicBezTo>
                  <a:lnTo>
                    <a:pt x="1197229" y="206566"/>
                  </a:lnTo>
                  <a:lnTo>
                    <a:pt x="1107567" y="206566"/>
                  </a:lnTo>
                  <a:lnTo>
                    <a:pt x="1074801" y="291846"/>
                  </a:lnTo>
                  <a:cubicBezTo>
                    <a:pt x="1074484" y="292735"/>
                    <a:pt x="1074357" y="293878"/>
                    <a:pt x="1074357" y="295339"/>
                  </a:cubicBezTo>
                  <a:cubicBezTo>
                    <a:pt x="1074357" y="298831"/>
                    <a:pt x="1075372" y="301879"/>
                    <a:pt x="1077404" y="304546"/>
                  </a:cubicBezTo>
                  <a:cubicBezTo>
                    <a:pt x="1079437" y="307149"/>
                    <a:pt x="1082040" y="308801"/>
                    <a:pt x="1085278" y="309372"/>
                  </a:cubicBezTo>
                  <a:lnTo>
                    <a:pt x="1095375" y="311531"/>
                  </a:lnTo>
                  <a:lnTo>
                    <a:pt x="1095375" y="317246"/>
                  </a:lnTo>
                  <a:lnTo>
                    <a:pt x="1011872" y="317246"/>
                  </a:lnTo>
                  <a:lnTo>
                    <a:pt x="1011872" y="311531"/>
                  </a:lnTo>
                  <a:lnTo>
                    <a:pt x="1018858" y="310198"/>
                  </a:lnTo>
                  <a:cubicBezTo>
                    <a:pt x="1026160" y="309055"/>
                    <a:pt x="1032573" y="306197"/>
                    <a:pt x="1038098" y="301689"/>
                  </a:cubicBezTo>
                  <a:cubicBezTo>
                    <a:pt x="1043622" y="297180"/>
                    <a:pt x="1047686" y="291592"/>
                    <a:pt x="1050353" y="284861"/>
                  </a:cubicBezTo>
                  <a:lnTo>
                    <a:pt x="1157034" y="7176"/>
                  </a:lnTo>
                  <a:lnTo>
                    <a:pt x="1159192" y="7176"/>
                  </a:lnTo>
                  <a:lnTo>
                    <a:pt x="1265428" y="284417"/>
                  </a:lnTo>
                  <a:cubicBezTo>
                    <a:pt x="1268032" y="290830"/>
                    <a:pt x="1272096" y="296355"/>
                    <a:pt x="1277429" y="301054"/>
                  </a:cubicBezTo>
                  <a:cubicBezTo>
                    <a:pt x="1282827" y="305752"/>
                    <a:pt x="1289050" y="308610"/>
                    <a:pt x="1296035" y="309817"/>
                  </a:cubicBezTo>
                  <a:lnTo>
                    <a:pt x="1304353" y="311531"/>
                  </a:lnTo>
                  <a:lnTo>
                    <a:pt x="1304353" y="311531"/>
                  </a:lnTo>
                  <a:close/>
                  <a:moveTo>
                    <a:pt x="1190308" y="187706"/>
                  </a:moveTo>
                  <a:lnTo>
                    <a:pt x="1152271" y="89726"/>
                  </a:lnTo>
                  <a:lnTo>
                    <a:pt x="1114679" y="187706"/>
                  </a:lnTo>
                  <a:lnTo>
                    <a:pt x="1190308" y="187706"/>
                  </a:lnTo>
                  <a:close/>
                  <a:moveTo>
                    <a:pt x="1582547" y="293942"/>
                  </a:moveTo>
                  <a:cubicBezTo>
                    <a:pt x="1582547" y="297434"/>
                    <a:pt x="1583690" y="300546"/>
                    <a:pt x="1586040" y="303340"/>
                  </a:cubicBezTo>
                  <a:cubicBezTo>
                    <a:pt x="1588389" y="306134"/>
                    <a:pt x="1591310" y="307658"/>
                    <a:pt x="1594803" y="307912"/>
                  </a:cubicBezTo>
                  <a:lnTo>
                    <a:pt x="1613598" y="311404"/>
                  </a:lnTo>
                  <a:lnTo>
                    <a:pt x="1613598" y="317119"/>
                  </a:lnTo>
                  <a:lnTo>
                    <a:pt x="1515618" y="317119"/>
                  </a:lnTo>
                  <a:lnTo>
                    <a:pt x="1515618" y="311404"/>
                  </a:lnTo>
                  <a:lnTo>
                    <a:pt x="1534859" y="307912"/>
                  </a:lnTo>
                  <a:cubicBezTo>
                    <a:pt x="1538097" y="307340"/>
                    <a:pt x="1540828" y="305689"/>
                    <a:pt x="1543177" y="303086"/>
                  </a:cubicBezTo>
                  <a:cubicBezTo>
                    <a:pt x="1545527" y="300482"/>
                    <a:pt x="1546670" y="297434"/>
                    <a:pt x="1546670" y="293878"/>
                  </a:cubicBezTo>
                  <a:lnTo>
                    <a:pt x="1546670" y="154368"/>
                  </a:lnTo>
                  <a:lnTo>
                    <a:pt x="1375664" y="154368"/>
                  </a:lnTo>
                  <a:lnTo>
                    <a:pt x="1375664" y="293878"/>
                  </a:lnTo>
                  <a:cubicBezTo>
                    <a:pt x="1375664" y="297371"/>
                    <a:pt x="1376807" y="300419"/>
                    <a:pt x="1379157" y="303086"/>
                  </a:cubicBezTo>
                  <a:cubicBezTo>
                    <a:pt x="1381506" y="305689"/>
                    <a:pt x="1384427" y="307340"/>
                    <a:pt x="1387920" y="307912"/>
                  </a:cubicBezTo>
                  <a:lnTo>
                    <a:pt x="1406715" y="311404"/>
                  </a:lnTo>
                  <a:lnTo>
                    <a:pt x="1406715" y="317119"/>
                  </a:lnTo>
                  <a:lnTo>
                    <a:pt x="1308798" y="317119"/>
                  </a:lnTo>
                  <a:lnTo>
                    <a:pt x="1308798" y="311404"/>
                  </a:lnTo>
                  <a:lnTo>
                    <a:pt x="1327595" y="307912"/>
                  </a:lnTo>
                  <a:cubicBezTo>
                    <a:pt x="1330770" y="307340"/>
                    <a:pt x="1333627" y="305689"/>
                    <a:pt x="1336103" y="303086"/>
                  </a:cubicBezTo>
                  <a:cubicBezTo>
                    <a:pt x="1338580" y="300482"/>
                    <a:pt x="1339850" y="297434"/>
                    <a:pt x="1339850" y="293878"/>
                  </a:cubicBezTo>
                  <a:lnTo>
                    <a:pt x="1339850" y="34099"/>
                  </a:lnTo>
                  <a:cubicBezTo>
                    <a:pt x="1339850" y="30607"/>
                    <a:pt x="1338580" y="27559"/>
                    <a:pt x="1336103" y="24892"/>
                  </a:cubicBezTo>
                  <a:cubicBezTo>
                    <a:pt x="1333627" y="22289"/>
                    <a:pt x="1330770" y="20701"/>
                    <a:pt x="1327595" y="20066"/>
                  </a:cubicBezTo>
                  <a:lnTo>
                    <a:pt x="1308798" y="16574"/>
                  </a:lnTo>
                  <a:lnTo>
                    <a:pt x="1308798" y="10922"/>
                  </a:lnTo>
                  <a:lnTo>
                    <a:pt x="1406715" y="10922"/>
                  </a:lnTo>
                  <a:lnTo>
                    <a:pt x="1406715" y="16574"/>
                  </a:lnTo>
                  <a:lnTo>
                    <a:pt x="1387920" y="20066"/>
                  </a:lnTo>
                  <a:cubicBezTo>
                    <a:pt x="1384427" y="20638"/>
                    <a:pt x="1381506" y="22225"/>
                    <a:pt x="1379157" y="24892"/>
                  </a:cubicBezTo>
                  <a:cubicBezTo>
                    <a:pt x="1376807" y="27496"/>
                    <a:pt x="1375664" y="30607"/>
                    <a:pt x="1375664" y="34099"/>
                  </a:cubicBezTo>
                  <a:lnTo>
                    <a:pt x="1375664" y="135573"/>
                  </a:lnTo>
                  <a:lnTo>
                    <a:pt x="1546670" y="135573"/>
                  </a:lnTo>
                  <a:lnTo>
                    <a:pt x="1546670" y="34099"/>
                  </a:lnTo>
                  <a:cubicBezTo>
                    <a:pt x="1546670" y="30607"/>
                    <a:pt x="1545527" y="27559"/>
                    <a:pt x="1543177" y="24892"/>
                  </a:cubicBezTo>
                  <a:cubicBezTo>
                    <a:pt x="1540828" y="22289"/>
                    <a:pt x="1538097" y="20701"/>
                    <a:pt x="1534859" y="20066"/>
                  </a:cubicBezTo>
                  <a:lnTo>
                    <a:pt x="1515618" y="16574"/>
                  </a:lnTo>
                  <a:lnTo>
                    <a:pt x="1515618" y="10922"/>
                  </a:lnTo>
                  <a:lnTo>
                    <a:pt x="1613598" y="10922"/>
                  </a:lnTo>
                  <a:lnTo>
                    <a:pt x="1613598" y="16574"/>
                  </a:lnTo>
                  <a:lnTo>
                    <a:pt x="1594803" y="20066"/>
                  </a:lnTo>
                  <a:cubicBezTo>
                    <a:pt x="1591310" y="20384"/>
                    <a:pt x="1588389" y="21908"/>
                    <a:pt x="1586040" y="24638"/>
                  </a:cubicBezTo>
                  <a:cubicBezTo>
                    <a:pt x="1583690" y="27368"/>
                    <a:pt x="1582547" y="30543"/>
                    <a:pt x="1582547" y="34036"/>
                  </a:cubicBezTo>
                  <a:lnTo>
                    <a:pt x="1582547" y="293815"/>
                  </a:lnTo>
                  <a:lnTo>
                    <a:pt x="1582547" y="293815"/>
                  </a:lnTo>
                  <a:close/>
                  <a:moveTo>
                    <a:pt x="2133537" y="20193"/>
                  </a:moveTo>
                  <a:cubicBezTo>
                    <a:pt x="2130044" y="20765"/>
                    <a:pt x="2127187" y="22352"/>
                    <a:pt x="2125028" y="25019"/>
                  </a:cubicBezTo>
                  <a:cubicBezTo>
                    <a:pt x="2122869" y="27623"/>
                    <a:pt x="2121599" y="30734"/>
                    <a:pt x="2121281" y="34227"/>
                  </a:cubicBezTo>
                  <a:lnTo>
                    <a:pt x="2121281" y="294005"/>
                  </a:lnTo>
                  <a:cubicBezTo>
                    <a:pt x="2121599" y="297498"/>
                    <a:pt x="2122805" y="300546"/>
                    <a:pt x="2125028" y="303213"/>
                  </a:cubicBezTo>
                  <a:cubicBezTo>
                    <a:pt x="2127187" y="305816"/>
                    <a:pt x="2130044" y="307467"/>
                    <a:pt x="2133537" y="308039"/>
                  </a:cubicBezTo>
                  <a:lnTo>
                    <a:pt x="2152333" y="311531"/>
                  </a:lnTo>
                  <a:lnTo>
                    <a:pt x="2152333" y="317246"/>
                  </a:lnTo>
                  <a:lnTo>
                    <a:pt x="2054352" y="317246"/>
                  </a:lnTo>
                  <a:lnTo>
                    <a:pt x="2054352" y="311531"/>
                  </a:lnTo>
                  <a:lnTo>
                    <a:pt x="2073148" y="308039"/>
                  </a:lnTo>
                  <a:cubicBezTo>
                    <a:pt x="2076640" y="307467"/>
                    <a:pt x="2079562" y="305816"/>
                    <a:pt x="2081911" y="303213"/>
                  </a:cubicBezTo>
                  <a:cubicBezTo>
                    <a:pt x="2084260" y="300609"/>
                    <a:pt x="2085403" y="297371"/>
                    <a:pt x="2085403" y="293624"/>
                  </a:cubicBezTo>
                  <a:lnTo>
                    <a:pt x="2085403" y="43053"/>
                  </a:lnTo>
                  <a:lnTo>
                    <a:pt x="1984375" y="261239"/>
                  </a:lnTo>
                  <a:lnTo>
                    <a:pt x="1969072" y="293624"/>
                  </a:lnTo>
                  <a:lnTo>
                    <a:pt x="1956816" y="293624"/>
                  </a:lnTo>
                  <a:lnTo>
                    <a:pt x="1953323" y="285750"/>
                  </a:lnTo>
                  <a:lnTo>
                    <a:pt x="1836991" y="34735"/>
                  </a:lnTo>
                  <a:lnTo>
                    <a:pt x="1836991" y="294513"/>
                  </a:lnTo>
                  <a:cubicBezTo>
                    <a:pt x="1836991" y="298006"/>
                    <a:pt x="1838134" y="300990"/>
                    <a:pt x="1840484" y="303467"/>
                  </a:cubicBezTo>
                  <a:cubicBezTo>
                    <a:pt x="1842834" y="305943"/>
                    <a:pt x="1845564" y="307467"/>
                    <a:pt x="1848803" y="308039"/>
                  </a:cubicBezTo>
                  <a:lnTo>
                    <a:pt x="1868043" y="311531"/>
                  </a:lnTo>
                  <a:lnTo>
                    <a:pt x="1868043" y="317246"/>
                  </a:lnTo>
                  <a:lnTo>
                    <a:pt x="1775333" y="317246"/>
                  </a:lnTo>
                  <a:lnTo>
                    <a:pt x="1775333" y="311531"/>
                  </a:lnTo>
                  <a:lnTo>
                    <a:pt x="1794129" y="308039"/>
                  </a:lnTo>
                  <a:cubicBezTo>
                    <a:pt x="1797304" y="307467"/>
                    <a:pt x="1800098" y="305816"/>
                    <a:pt x="1802447" y="303213"/>
                  </a:cubicBezTo>
                  <a:cubicBezTo>
                    <a:pt x="1804797" y="300609"/>
                    <a:pt x="1805940" y="297561"/>
                    <a:pt x="1805940" y="294005"/>
                  </a:cubicBezTo>
                  <a:lnTo>
                    <a:pt x="1805940" y="34227"/>
                  </a:lnTo>
                  <a:cubicBezTo>
                    <a:pt x="1805940" y="30734"/>
                    <a:pt x="1804797" y="27686"/>
                    <a:pt x="1802447" y="25019"/>
                  </a:cubicBezTo>
                  <a:cubicBezTo>
                    <a:pt x="1800098" y="22415"/>
                    <a:pt x="1797367" y="20828"/>
                    <a:pt x="1794129" y="20193"/>
                  </a:cubicBezTo>
                  <a:lnTo>
                    <a:pt x="1775333" y="16701"/>
                  </a:lnTo>
                  <a:lnTo>
                    <a:pt x="1775333" y="11049"/>
                  </a:lnTo>
                  <a:lnTo>
                    <a:pt x="1847025" y="11049"/>
                  </a:lnTo>
                  <a:cubicBezTo>
                    <a:pt x="1851978" y="11049"/>
                    <a:pt x="1856422" y="12256"/>
                    <a:pt x="1860359" y="14796"/>
                  </a:cubicBezTo>
                  <a:cubicBezTo>
                    <a:pt x="1864297" y="17272"/>
                    <a:pt x="1867408" y="20701"/>
                    <a:pt x="1869758" y="25083"/>
                  </a:cubicBezTo>
                  <a:lnTo>
                    <a:pt x="1962912" y="227140"/>
                  </a:lnTo>
                  <a:lnTo>
                    <a:pt x="2056511" y="25083"/>
                  </a:lnTo>
                  <a:cubicBezTo>
                    <a:pt x="2058543" y="20701"/>
                    <a:pt x="2061528" y="17272"/>
                    <a:pt x="2065465" y="14796"/>
                  </a:cubicBezTo>
                  <a:cubicBezTo>
                    <a:pt x="2069402" y="12319"/>
                    <a:pt x="2073720" y="11049"/>
                    <a:pt x="2078355" y="11049"/>
                  </a:cubicBezTo>
                  <a:lnTo>
                    <a:pt x="2152269" y="11049"/>
                  </a:lnTo>
                  <a:lnTo>
                    <a:pt x="2152269" y="16701"/>
                  </a:lnTo>
                  <a:lnTo>
                    <a:pt x="2133473" y="20193"/>
                  </a:lnTo>
                  <a:lnTo>
                    <a:pt x="2133473" y="20193"/>
                  </a:lnTo>
                  <a:close/>
                  <a:moveTo>
                    <a:pt x="2444877" y="311404"/>
                  </a:moveTo>
                  <a:lnTo>
                    <a:pt x="2444877" y="317119"/>
                  </a:lnTo>
                  <a:lnTo>
                    <a:pt x="2349564" y="317119"/>
                  </a:lnTo>
                  <a:lnTo>
                    <a:pt x="2349564" y="311404"/>
                  </a:lnTo>
                  <a:lnTo>
                    <a:pt x="2359152" y="309690"/>
                  </a:lnTo>
                  <a:cubicBezTo>
                    <a:pt x="2362390" y="309118"/>
                    <a:pt x="2365121" y="307404"/>
                    <a:pt x="2367471" y="304673"/>
                  </a:cubicBezTo>
                  <a:cubicBezTo>
                    <a:pt x="2369820" y="301943"/>
                    <a:pt x="2370963" y="298768"/>
                    <a:pt x="2370963" y="295275"/>
                  </a:cubicBezTo>
                  <a:cubicBezTo>
                    <a:pt x="2370963" y="293561"/>
                    <a:pt x="2370519" y="291783"/>
                    <a:pt x="2369630" y="290005"/>
                  </a:cubicBezTo>
                  <a:lnTo>
                    <a:pt x="2337689" y="206502"/>
                  </a:lnTo>
                  <a:lnTo>
                    <a:pt x="2248027" y="206502"/>
                  </a:lnTo>
                  <a:lnTo>
                    <a:pt x="2215261" y="291783"/>
                  </a:lnTo>
                  <a:cubicBezTo>
                    <a:pt x="2214944" y="292671"/>
                    <a:pt x="2214816" y="293815"/>
                    <a:pt x="2214816" y="295275"/>
                  </a:cubicBezTo>
                  <a:cubicBezTo>
                    <a:pt x="2214816" y="298768"/>
                    <a:pt x="2215833" y="301816"/>
                    <a:pt x="2217865" y="304483"/>
                  </a:cubicBezTo>
                  <a:cubicBezTo>
                    <a:pt x="2219897" y="307086"/>
                    <a:pt x="2222500" y="308737"/>
                    <a:pt x="2225739" y="309309"/>
                  </a:cubicBezTo>
                  <a:lnTo>
                    <a:pt x="2235835" y="311468"/>
                  </a:lnTo>
                  <a:lnTo>
                    <a:pt x="2235835" y="317183"/>
                  </a:lnTo>
                  <a:lnTo>
                    <a:pt x="2152333" y="317183"/>
                  </a:lnTo>
                  <a:lnTo>
                    <a:pt x="2152333" y="311468"/>
                  </a:lnTo>
                  <a:lnTo>
                    <a:pt x="2159318" y="310134"/>
                  </a:lnTo>
                  <a:cubicBezTo>
                    <a:pt x="2166620" y="308991"/>
                    <a:pt x="2173034" y="306134"/>
                    <a:pt x="2178558" y="301625"/>
                  </a:cubicBezTo>
                  <a:cubicBezTo>
                    <a:pt x="2184083" y="297117"/>
                    <a:pt x="2188147" y="291529"/>
                    <a:pt x="2190814" y="284798"/>
                  </a:cubicBezTo>
                  <a:lnTo>
                    <a:pt x="2297494" y="7112"/>
                  </a:lnTo>
                  <a:lnTo>
                    <a:pt x="2299653" y="7112"/>
                  </a:lnTo>
                  <a:lnTo>
                    <a:pt x="2405888" y="284353"/>
                  </a:lnTo>
                  <a:cubicBezTo>
                    <a:pt x="2408491" y="290767"/>
                    <a:pt x="2412556" y="296291"/>
                    <a:pt x="2417890" y="300990"/>
                  </a:cubicBezTo>
                  <a:cubicBezTo>
                    <a:pt x="2423287" y="305689"/>
                    <a:pt x="2429510" y="308546"/>
                    <a:pt x="2436495" y="309753"/>
                  </a:cubicBezTo>
                  <a:lnTo>
                    <a:pt x="2444814" y="311468"/>
                  </a:lnTo>
                  <a:lnTo>
                    <a:pt x="2444814" y="311468"/>
                  </a:lnTo>
                  <a:close/>
                  <a:moveTo>
                    <a:pt x="2330768" y="187643"/>
                  </a:moveTo>
                  <a:lnTo>
                    <a:pt x="2292731" y="89662"/>
                  </a:lnTo>
                  <a:lnTo>
                    <a:pt x="2255139" y="187643"/>
                  </a:lnTo>
                  <a:lnTo>
                    <a:pt x="2330768" y="187643"/>
                  </a:lnTo>
                  <a:close/>
                  <a:moveTo>
                    <a:pt x="2590102" y="10986"/>
                  </a:moveTo>
                  <a:cubicBezTo>
                    <a:pt x="2616073" y="10986"/>
                    <a:pt x="2639949" y="17399"/>
                    <a:pt x="2661793" y="30226"/>
                  </a:cubicBezTo>
                  <a:cubicBezTo>
                    <a:pt x="2683637" y="43053"/>
                    <a:pt x="2701100" y="60452"/>
                    <a:pt x="2714053" y="82487"/>
                  </a:cubicBezTo>
                  <a:cubicBezTo>
                    <a:pt x="2727008" y="104521"/>
                    <a:pt x="2733484" y="128461"/>
                    <a:pt x="2733484" y="154432"/>
                  </a:cubicBezTo>
                  <a:lnTo>
                    <a:pt x="2733484" y="173673"/>
                  </a:lnTo>
                  <a:cubicBezTo>
                    <a:pt x="2733484" y="199644"/>
                    <a:pt x="2727008" y="223584"/>
                    <a:pt x="2714053" y="245618"/>
                  </a:cubicBezTo>
                  <a:cubicBezTo>
                    <a:pt x="2701100" y="267652"/>
                    <a:pt x="2683637" y="285052"/>
                    <a:pt x="2661793" y="297879"/>
                  </a:cubicBezTo>
                  <a:cubicBezTo>
                    <a:pt x="2639949" y="310706"/>
                    <a:pt x="2616009" y="317119"/>
                    <a:pt x="2590102" y="317119"/>
                  </a:cubicBezTo>
                  <a:lnTo>
                    <a:pt x="2449322" y="317119"/>
                  </a:lnTo>
                  <a:lnTo>
                    <a:pt x="2449322" y="311404"/>
                  </a:lnTo>
                  <a:lnTo>
                    <a:pt x="2467674" y="307912"/>
                  </a:lnTo>
                  <a:cubicBezTo>
                    <a:pt x="2471166" y="307594"/>
                    <a:pt x="2474087" y="306070"/>
                    <a:pt x="2476437" y="303340"/>
                  </a:cubicBezTo>
                  <a:cubicBezTo>
                    <a:pt x="2478786" y="300546"/>
                    <a:pt x="2479929" y="297434"/>
                    <a:pt x="2479929" y="293942"/>
                  </a:cubicBezTo>
                  <a:lnTo>
                    <a:pt x="2479929" y="34608"/>
                  </a:lnTo>
                  <a:cubicBezTo>
                    <a:pt x="2479929" y="30798"/>
                    <a:pt x="2478786" y="27623"/>
                    <a:pt x="2476437" y="24956"/>
                  </a:cubicBezTo>
                  <a:cubicBezTo>
                    <a:pt x="2474087" y="22352"/>
                    <a:pt x="2471166" y="20765"/>
                    <a:pt x="2467674" y="20130"/>
                  </a:cubicBezTo>
                  <a:lnTo>
                    <a:pt x="2449322" y="16637"/>
                  </a:lnTo>
                  <a:lnTo>
                    <a:pt x="2449322" y="10986"/>
                  </a:lnTo>
                  <a:lnTo>
                    <a:pt x="2590102" y="10986"/>
                  </a:lnTo>
                  <a:close/>
                  <a:moveTo>
                    <a:pt x="2696782" y="150940"/>
                  </a:moveTo>
                  <a:cubicBezTo>
                    <a:pt x="2696782" y="130556"/>
                    <a:pt x="2691702" y="111633"/>
                    <a:pt x="2681478" y="94298"/>
                  </a:cubicBezTo>
                  <a:cubicBezTo>
                    <a:pt x="2671255" y="76962"/>
                    <a:pt x="2657475" y="63246"/>
                    <a:pt x="2640140" y="53213"/>
                  </a:cubicBezTo>
                  <a:cubicBezTo>
                    <a:pt x="2622804" y="43180"/>
                    <a:pt x="2603945" y="38100"/>
                    <a:pt x="2583497" y="38100"/>
                  </a:cubicBezTo>
                  <a:lnTo>
                    <a:pt x="2521395" y="38100"/>
                  </a:lnTo>
                  <a:cubicBezTo>
                    <a:pt x="2519045" y="38100"/>
                    <a:pt x="2517203" y="38799"/>
                    <a:pt x="2515680" y="40259"/>
                  </a:cubicBezTo>
                  <a:cubicBezTo>
                    <a:pt x="2514219" y="41720"/>
                    <a:pt x="2513521" y="43498"/>
                    <a:pt x="2513521" y="45530"/>
                  </a:cubicBezTo>
                  <a:lnTo>
                    <a:pt x="2513521" y="282956"/>
                  </a:lnTo>
                  <a:cubicBezTo>
                    <a:pt x="2513521" y="284988"/>
                    <a:pt x="2514346" y="286766"/>
                    <a:pt x="2515934" y="288227"/>
                  </a:cubicBezTo>
                  <a:cubicBezTo>
                    <a:pt x="2517521" y="289687"/>
                    <a:pt x="2519363" y="290386"/>
                    <a:pt x="2521395" y="290386"/>
                  </a:cubicBezTo>
                  <a:lnTo>
                    <a:pt x="2583497" y="290386"/>
                  </a:lnTo>
                  <a:cubicBezTo>
                    <a:pt x="2603881" y="290386"/>
                    <a:pt x="2622804" y="285306"/>
                    <a:pt x="2640140" y="275082"/>
                  </a:cubicBezTo>
                  <a:cubicBezTo>
                    <a:pt x="2657475" y="264859"/>
                    <a:pt x="2671255" y="251079"/>
                    <a:pt x="2681478" y="233743"/>
                  </a:cubicBezTo>
                  <a:cubicBezTo>
                    <a:pt x="2691702" y="216408"/>
                    <a:pt x="2696782" y="197485"/>
                    <a:pt x="2696782" y="177102"/>
                  </a:cubicBezTo>
                  <a:lnTo>
                    <a:pt x="2696782" y="150876"/>
                  </a:lnTo>
                  <a:lnTo>
                    <a:pt x="2696782" y="150876"/>
                  </a:lnTo>
                  <a:close/>
                  <a:moveTo>
                    <a:pt x="3017330" y="311404"/>
                  </a:moveTo>
                  <a:lnTo>
                    <a:pt x="3017330" y="317119"/>
                  </a:lnTo>
                  <a:lnTo>
                    <a:pt x="2922016" y="317119"/>
                  </a:lnTo>
                  <a:lnTo>
                    <a:pt x="2922016" y="311404"/>
                  </a:lnTo>
                  <a:lnTo>
                    <a:pt x="2931605" y="309690"/>
                  </a:lnTo>
                  <a:cubicBezTo>
                    <a:pt x="2934843" y="309118"/>
                    <a:pt x="2937574" y="307404"/>
                    <a:pt x="2939923" y="304673"/>
                  </a:cubicBezTo>
                  <a:cubicBezTo>
                    <a:pt x="2942272" y="301943"/>
                    <a:pt x="2943415" y="298768"/>
                    <a:pt x="2943415" y="295275"/>
                  </a:cubicBezTo>
                  <a:cubicBezTo>
                    <a:pt x="2943415" y="293561"/>
                    <a:pt x="2942971" y="291783"/>
                    <a:pt x="2942082" y="290005"/>
                  </a:cubicBezTo>
                  <a:lnTo>
                    <a:pt x="2910141" y="206502"/>
                  </a:lnTo>
                  <a:lnTo>
                    <a:pt x="2820480" y="206502"/>
                  </a:lnTo>
                  <a:lnTo>
                    <a:pt x="2787714" y="291783"/>
                  </a:lnTo>
                  <a:cubicBezTo>
                    <a:pt x="2787396" y="292671"/>
                    <a:pt x="2787269" y="293815"/>
                    <a:pt x="2787269" y="295275"/>
                  </a:cubicBezTo>
                  <a:cubicBezTo>
                    <a:pt x="2787269" y="298768"/>
                    <a:pt x="2788285" y="301816"/>
                    <a:pt x="2790317" y="304483"/>
                  </a:cubicBezTo>
                  <a:cubicBezTo>
                    <a:pt x="2792349" y="307086"/>
                    <a:pt x="2794953" y="308737"/>
                    <a:pt x="2798191" y="309309"/>
                  </a:cubicBezTo>
                  <a:lnTo>
                    <a:pt x="2808224" y="311468"/>
                  </a:lnTo>
                  <a:lnTo>
                    <a:pt x="2808224" y="317183"/>
                  </a:lnTo>
                  <a:lnTo>
                    <a:pt x="2724722" y="317183"/>
                  </a:lnTo>
                  <a:lnTo>
                    <a:pt x="2724722" y="311468"/>
                  </a:lnTo>
                  <a:lnTo>
                    <a:pt x="2731707" y="310134"/>
                  </a:lnTo>
                  <a:cubicBezTo>
                    <a:pt x="2739009" y="308991"/>
                    <a:pt x="2745422" y="306134"/>
                    <a:pt x="2750947" y="301625"/>
                  </a:cubicBezTo>
                  <a:cubicBezTo>
                    <a:pt x="2756472" y="297117"/>
                    <a:pt x="2760536" y="291529"/>
                    <a:pt x="2763203" y="284798"/>
                  </a:cubicBezTo>
                  <a:lnTo>
                    <a:pt x="2869883" y="7112"/>
                  </a:lnTo>
                  <a:lnTo>
                    <a:pt x="2872041" y="7112"/>
                  </a:lnTo>
                  <a:lnTo>
                    <a:pt x="2978277" y="284353"/>
                  </a:lnTo>
                  <a:cubicBezTo>
                    <a:pt x="2980881" y="290767"/>
                    <a:pt x="2984945" y="296291"/>
                    <a:pt x="2990278" y="300990"/>
                  </a:cubicBezTo>
                  <a:cubicBezTo>
                    <a:pt x="2995676" y="305689"/>
                    <a:pt x="3001836" y="308546"/>
                    <a:pt x="3008884" y="309753"/>
                  </a:cubicBezTo>
                  <a:lnTo>
                    <a:pt x="3017203" y="311468"/>
                  </a:lnTo>
                  <a:lnTo>
                    <a:pt x="3017203" y="311468"/>
                  </a:lnTo>
                  <a:close/>
                  <a:moveTo>
                    <a:pt x="2903220" y="187643"/>
                  </a:moveTo>
                  <a:lnTo>
                    <a:pt x="2865184" y="89662"/>
                  </a:lnTo>
                  <a:lnTo>
                    <a:pt x="2827591" y="187643"/>
                  </a:lnTo>
                  <a:lnTo>
                    <a:pt x="2903220" y="18764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611630" y="1555021"/>
              <a:ext cx="422490" cy="127638"/>
            </a:xfrm>
            <a:custGeom>
              <a:avLst/>
              <a:gdLst/>
              <a:ahLst/>
              <a:cxnLst/>
              <a:rect l="l" t="t" r="r" b="b"/>
              <a:pathLst>
                <a:path w="422490" h="127638" extrusionOk="0">
                  <a:moveTo>
                    <a:pt x="387985" y="108043"/>
                  </a:moveTo>
                  <a:cubicBezTo>
                    <a:pt x="387223" y="109059"/>
                    <a:pt x="386969" y="110075"/>
                    <a:pt x="387096" y="110964"/>
                  </a:cubicBezTo>
                  <a:cubicBezTo>
                    <a:pt x="387223" y="112298"/>
                    <a:pt x="388049" y="113631"/>
                    <a:pt x="389065" y="114647"/>
                  </a:cubicBezTo>
                  <a:cubicBezTo>
                    <a:pt x="389318" y="114901"/>
                    <a:pt x="389572" y="115155"/>
                    <a:pt x="389763" y="115346"/>
                  </a:cubicBezTo>
                  <a:cubicBezTo>
                    <a:pt x="391541" y="116933"/>
                    <a:pt x="393446" y="118013"/>
                    <a:pt x="395224" y="118330"/>
                  </a:cubicBezTo>
                  <a:cubicBezTo>
                    <a:pt x="396367" y="118521"/>
                    <a:pt x="397383" y="118394"/>
                    <a:pt x="398018" y="117822"/>
                  </a:cubicBezTo>
                  <a:lnTo>
                    <a:pt x="398018" y="117822"/>
                  </a:lnTo>
                  <a:lnTo>
                    <a:pt x="398145" y="117695"/>
                  </a:lnTo>
                  <a:lnTo>
                    <a:pt x="398145" y="117695"/>
                  </a:lnTo>
                  <a:cubicBezTo>
                    <a:pt x="399478" y="116171"/>
                    <a:pt x="399669" y="114647"/>
                    <a:pt x="399225" y="113187"/>
                  </a:cubicBezTo>
                  <a:cubicBezTo>
                    <a:pt x="398590" y="111091"/>
                    <a:pt x="396875" y="108869"/>
                    <a:pt x="395224" y="106964"/>
                  </a:cubicBezTo>
                  <a:cubicBezTo>
                    <a:pt x="394653" y="106329"/>
                    <a:pt x="394208" y="105757"/>
                    <a:pt x="393827" y="105249"/>
                  </a:cubicBezTo>
                  <a:lnTo>
                    <a:pt x="393827" y="105249"/>
                  </a:lnTo>
                  <a:cubicBezTo>
                    <a:pt x="391478" y="101884"/>
                    <a:pt x="390588" y="98518"/>
                    <a:pt x="390843" y="95470"/>
                  </a:cubicBezTo>
                  <a:cubicBezTo>
                    <a:pt x="391160" y="92168"/>
                    <a:pt x="392747" y="89311"/>
                    <a:pt x="395287" y="87088"/>
                  </a:cubicBezTo>
                  <a:cubicBezTo>
                    <a:pt x="395668" y="86771"/>
                    <a:pt x="396050" y="86453"/>
                    <a:pt x="396431" y="86199"/>
                  </a:cubicBezTo>
                  <a:lnTo>
                    <a:pt x="396431" y="86199"/>
                  </a:lnTo>
                  <a:cubicBezTo>
                    <a:pt x="399732" y="83913"/>
                    <a:pt x="403162" y="82897"/>
                    <a:pt x="406654" y="83215"/>
                  </a:cubicBezTo>
                  <a:cubicBezTo>
                    <a:pt x="410019" y="83532"/>
                    <a:pt x="413258" y="85056"/>
                    <a:pt x="416369" y="87914"/>
                  </a:cubicBezTo>
                  <a:cubicBezTo>
                    <a:pt x="418782" y="90136"/>
                    <a:pt x="420941" y="93438"/>
                    <a:pt x="421894" y="96867"/>
                  </a:cubicBezTo>
                  <a:cubicBezTo>
                    <a:pt x="422847" y="100169"/>
                    <a:pt x="422719" y="103725"/>
                    <a:pt x="421068" y="106837"/>
                  </a:cubicBezTo>
                  <a:lnTo>
                    <a:pt x="413131" y="102455"/>
                  </a:lnTo>
                  <a:cubicBezTo>
                    <a:pt x="413575" y="101693"/>
                    <a:pt x="413512" y="100550"/>
                    <a:pt x="413131" y="99344"/>
                  </a:cubicBezTo>
                  <a:cubicBezTo>
                    <a:pt x="412623" y="97566"/>
                    <a:pt x="411480" y="95788"/>
                    <a:pt x="410210" y="94645"/>
                  </a:cubicBezTo>
                  <a:cubicBezTo>
                    <a:pt x="408686" y="93184"/>
                    <a:pt x="407225" y="92486"/>
                    <a:pt x="405828" y="92359"/>
                  </a:cubicBezTo>
                  <a:cubicBezTo>
                    <a:pt x="404559" y="92232"/>
                    <a:pt x="403098" y="92740"/>
                    <a:pt x="401637" y="93756"/>
                  </a:cubicBezTo>
                  <a:lnTo>
                    <a:pt x="401637" y="93756"/>
                  </a:lnTo>
                  <a:cubicBezTo>
                    <a:pt x="401637" y="93756"/>
                    <a:pt x="401320" y="93946"/>
                    <a:pt x="401193" y="94137"/>
                  </a:cubicBezTo>
                  <a:cubicBezTo>
                    <a:pt x="400431" y="94772"/>
                    <a:pt x="399987" y="95534"/>
                    <a:pt x="399923" y="96359"/>
                  </a:cubicBezTo>
                  <a:cubicBezTo>
                    <a:pt x="399796" y="97375"/>
                    <a:pt x="400240" y="98645"/>
                    <a:pt x="401256" y="100106"/>
                  </a:cubicBezTo>
                  <a:lnTo>
                    <a:pt x="401256" y="100106"/>
                  </a:lnTo>
                  <a:cubicBezTo>
                    <a:pt x="401574" y="100550"/>
                    <a:pt x="401828" y="100868"/>
                    <a:pt x="402082" y="101185"/>
                  </a:cubicBezTo>
                  <a:cubicBezTo>
                    <a:pt x="404305" y="103789"/>
                    <a:pt x="406718" y="107027"/>
                    <a:pt x="407797" y="110710"/>
                  </a:cubicBezTo>
                  <a:cubicBezTo>
                    <a:pt x="409131" y="115028"/>
                    <a:pt x="408750" y="119600"/>
                    <a:pt x="404812" y="123918"/>
                  </a:cubicBezTo>
                  <a:lnTo>
                    <a:pt x="404812" y="123918"/>
                  </a:lnTo>
                  <a:cubicBezTo>
                    <a:pt x="404812" y="123918"/>
                    <a:pt x="404495" y="124299"/>
                    <a:pt x="404305" y="124426"/>
                  </a:cubicBezTo>
                  <a:lnTo>
                    <a:pt x="404305" y="124426"/>
                  </a:lnTo>
                  <a:cubicBezTo>
                    <a:pt x="401384" y="127220"/>
                    <a:pt x="397574" y="128109"/>
                    <a:pt x="393573" y="127411"/>
                  </a:cubicBezTo>
                  <a:cubicBezTo>
                    <a:pt x="390144" y="126776"/>
                    <a:pt x="386652" y="124934"/>
                    <a:pt x="383603" y="122204"/>
                  </a:cubicBezTo>
                  <a:cubicBezTo>
                    <a:pt x="383159" y="121823"/>
                    <a:pt x="382841" y="121442"/>
                    <a:pt x="382460" y="121124"/>
                  </a:cubicBezTo>
                  <a:cubicBezTo>
                    <a:pt x="380175" y="118775"/>
                    <a:pt x="378397" y="115600"/>
                    <a:pt x="377952" y="112107"/>
                  </a:cubicBezTo>
                  <a:cubicBezTo>
                    <a:pt x="377634" y="108996"/>
                    <a:pt x="378333" y="105757"/>
                    <a:pt x="380682" y="102646"/>
                  </a:cubicBezTo>
                  <a:lnTo>
                    <a:pt x="387922" y="108170"/>
                  </a:lnTo>
                  <a:lnTo>
                    <a:pt x="387922" y="108170"/>
                  </a:lnTo>
                  <a:close/>
                  <a:moveTo>
                    <a:pt x="6413" y="96867"/>
                  </a:moveTo>
                  <a:cubicBezTo>
                    <a:pt x="7429" y="97820"/>
                    <a:pt x="8572" y="99026"/>
                    <a:pt x="9779" y="100233"/>
                  </a:cubicBezTo>
                  <a:cubicBezTo>
                    <a:pt x="12827" y="103281"/>
                    <a:pt x="16256" y="106773"/>
                    <a:pt x="19812" y="109694"/>
                  </a:cubicBezTo>
                  <a:cubicBezTo>
                    <a:pt x="25908" y="114711"/>
                    <a:pt x="32322" y="118140"/>
                    <a:pt x="36449" y="113187"/>
                  </a:cubicBezTo>
                  <a:cubicBezTo>
                    <a:pt x="39624" y="109377"/>
                    <a:pt x="40386" y="105694"/>
                    <a:pt x="38481" y="101503"/>
                  </a:cubicBezTo>
                  <a:cubicBezTo>
                    <a:pt x="36131" y="96232"/>
                    <a:pt x="30290" y="90009"/>
                    <a:pt x="20637" y="81881"/>
                  </a:cubicBezTo>
                  <a:lnTo>
                    <a:pt x="26479" y="74896"/>
                  </a:lnTo>
                  <a:cubicBezTo>
                    <a:pt x="37147" y="83850"/>
                    <a:pt x="43815" y="91152"/>
                    <a:pt x="46800" y="97820"/>
                  </a:cubicBezTo>
                  <a:cubicBezTo>
                    <a:pt x="50228" y="105567"/>
                    <a:pt x="49022" y="112234"/>
                    <a:pt x="43434" y="118965"/>
                  </a:cubicBezTo>
                  <a:cubicBezTo>
                    <a:pt x="34607" y="129633"/>
                    <a:pt x="23749" y="124807"/>
                    <a:pt x="13970" y="116743"/>
                  </a:cubicBezTo>
                  <a:cubicBezTo>
                    <a:pt x="10096" y="113568"/>
                    <a:pt x="6477" y="109885"/>
                    <a:pt x="3302" y="106646"/>
                  </a:cubicBezTo>
                  <a:cubicBezTo>
                    <a:pt x="2159" y="105503"/>
                    <a:pt x="1079" y="104424"/>
                    <a:pt x="0" y="103344"/>
                  </a:cubicBezTo>
                  <a:lnTo>
                    <a:pt x="6350" y="96804"/>
                  </a:lnTo>
                  <a:lnTo>
                    <a:pt x="6350" y="96804"/>
                  </a:lnTo>
                  <a:close/>
                  <a:moveTo>
                    <a:pt x="56706" y="97566"/>
                  </a:moveTo>
                  <a:lnTo>
                    <a:pt x="34226" y="65117"/>
                  </a:lnTo>
                  <a:lnTo>
                    <a:pt x="40767" y="60672"/>
                  </a:lnTo>
                  <a:lnTo>
                    <a:pt x="75057" y="67848"/>
                  </a:lnTo>
                  <a:lnTo>
                    <a:pt x="62421" y="47591"/>
                  </a:lnTo>
                  <a:lnTo>
                    <a:pt x="70168" y="42765"/>
                  </a:lnTo>
                  <a:lnTo>
                    <a:pt x="88519" y="72039"/>
                  </a:lnTo>
                  <a:lnTo>
                    <a:pt x="91377" y="76547"/>
                  </a:lnTo>
                  <a:lnTo>
                    <a:pt x="84836" y="80484"/>
                  </a:lnTo>
                  <a:lnTo>
                    <a:pt x="50165" y="71848"/>
                  </a:lnTo>
                  <a:lnTo>
                    <a:pt x="64325" y="92359"/>
                  </a:lnTo>
                  <a:lnTo>
                    <a:pt x="56832" y="97502"/>
                  </a:lnTo>
                  <a:lnTo>
                    <a:pt x="56832" y="97502"/>
                  </a:lnTo>
                  <a:close/>
                  <a:moveTo>
                    <a:pt x="86868" y="33304"/>
                  </a:moveTo>
                  <a:lnTo>
                    <a:pt x="103568" y="65435"/>
                  </a:lnTo>
                  <a:lnTo>
                    <a:pt x="95504" y="69626"/>
                  </a:lnTo>
                  <a:lnTo>
                    <a:pt x="78803" y="37495"/>
                  </a:lnTo>
                  <a:lnTo>
                    <a:pt x="86868" y="33304"/>
                  </a:lnTo>
                  <a:lnTo>
                    <a:pt x="86868" y="33304"/>
                  </a:lnTo>
                  <a:close/>
                  <a:moveTo>
                    <a:pt x="102553" y="22636"/>
                  </a:moveTo>
                  <a:lnTo>
                    <a:pt x="123253" y="44988"/>
                  </a:lnTo>
                  <a:lnTo>
                    <a:pt x="125159" y="15841"/>
                  </a:lnTo>
                  <a:lnTo>
                    <a:pt x="134239" y="16413"/>
                  </a:lnTo>
                  <a:lnTo>
                    <a:pt x="127825" y="59847"/>
                  </a:lnTo>
                  <a:lnTo>
                    <a:pt x="95949" y="28859"/>
                  </a:lnTo>
                  <a:lnTo>
                    <a:pt x="102616" y="22636"/>
                  </a:lnTo>
                  <a:lnTo>
                    <a:pt x="102616" y="22636"/>
                  </a:lnTo>
                  <a:close/>
                  <a:moveTo>
                    <a:pt x="173736" y="11841"/>
                  </a:moveTo>
                  <a:cubicBezTo>
                    <a:pt x="172149" y="12158"/>
                    <a:pt x="170434" y="12412"/>
                    <a:pt x="168529" y="12730"/>
                  </a:cubicBezTo>
                  <a:cubicBezTo>
                    <a:pt x="162179" y="13746"/>
                    <a:pt x="154559" y="14889"/>
                    <a:pt x="154368" y="17683"/>
                  </a:cubicBezTo>
                  <a:cubicBezTo>
                    <a:pt x="154241" y="19905"/>
                    <a:pt x="154241" y="21810"/>
                    <a:pt x="154432" y="23588"/>
                  </a:cubicBezTo>
                  <a:lnTo>
                    <a:pt x="172466" y="19842"/>
                  </a:lnTo>
                  <a:lnTo>
                    <a:pt x="174307" y="28732"/>
                  </a:lnTo>
                  <a:lnTo>
                    <a:pt x="156528" y="32415"/>
                  </a:lnTo>
                  <a:cubicBezTo>
                    <a:pt x="156972" y="33812"/>
                    <a:pt x="157480" y="35272"/>
                    <a:pt x="158052" y="36923"/>
                  </a:cubicBezTo>
                  <a:lnTo>
                    <a:pt x="158052" y="36923"/>
                  </a:lnTo>
                  <a:lnTo>
                    <a:pt x="158940" y="39400"/>
                  </a:lnTo>
                  <a:cubicBezTo>
                    <a:pt x="158940" y="39400"/>
                    <a:pt x="160972" y="39146"/>
                    <a:pt x="163576" y="38828"/>
                  </a:cubicBezTo>
                  <a:cubicBezTo>
                    <a:pt x="167894" y="38257"/>
                    <a:pt x="173101" y="36733"/>
                    <a:pt x="177038" y="35463"/>
                  </a:cubicBezTo>
                  <a:lnTo>
                    <a:pt x="179832" y="44099"/>
                  </a:lnTo>
                  <a:cubicBezTo>
                    <a:pt x="175514" y="45496"/>
                    <a:pt x="169735" y="47147"/>
                    <a:pt x="164719" y="47782"/>
                  </a:cubicBezTo>
                  <a:cubicBezTo>
                    <a:pt x="157988" y="48671"/>
                    <a:pt x="152209" y="47591"/>
                    <a:pt x="150368" y="42321"/>
                  </a:cubicBezTo>
                  <a:lnTo>
                    <a:pt x="149479" y="39844"/>
                  </a:lnTo>
                  <a:lnTo>
                    <a:pt x="149479" y="39844"/>
                  </a:lnTo>
                  <a:cubicBezTo>
                    <a:pt x="146368" y="31081"/>
                    <a:pt x="144653" y="26255"/>
                    <a:pt x="145288" y="16984"/>
                  </a:cubicBezTo>
                  <a:cubicBezTo>
                    <a:pt x="145923" y="6888"/>
                    <a:pt x="157543" y="5110"/>
                    <a:pt x="167132" y="3586"/>
                  </a:cubicBezTo>
                  <a:cubicBezTo>
                    <a:pt x="168847" y="3332"/>
                    <a:pt x="170497" y="3078"/>
                    <a:pt x="171894" y="2760"/>
                  </a:cubicBezTo>
                  <a:lnTo>
                    <a:pt x="173672" y="11714"/>
                  </a:lnTo>
                  <a:lnTo>
                    <a:pt x="173672" y="11714"/>
                  </a:lnTo>
                  <a:close/>
                  <a:moveTo>
                    <a:pt x="225298" y="43718"/>
                  </a:moveTo>
                  <a:cubicBezTo>
                    <a:pt x="222885" y="39400"/>
                    <a:pt x="220599" y="35971"/>
                    <a:pt x="218440" y="33367"/>
                  </a:cubicBezTo>
                  <a:cubicBezTo>
                    <a:pt x="216789" y="31399"/>
                    <a:pt x="215265" y="29875"/>
                    <a:pt x="213741" y="28732"/>
                  </a:cubicBezTo>
                  <a:cubicBezTo>
                    <a:pt x="210503" y="28795"/>
                    <a:pt x="207200" y="28732"/>
                    <a:pt x="203899" y="28732"/>
                  </a:cubicBezTo>
                  <a:lnTo>
                    <a:pt x="202946" y="28732"/>
                  </a:lnTo>
                  <a:lnTo>
                    <a:pt x="202946" y="41114"/>
                  </a:lnTo>
                  <a:lnTo>
                    <a:pt x="193802" y="41114"/>
                  </a:lnTo>
                  <a:lnTo>
                    <a:pt x="193929" y="5618"/>
                  </a:lnTo>
                  <a:lnTo>
                    <a:pt x="193929" y="1808"/>
                  </a:lnTo>
                  <a:lnTo>
                    <a:pt x="197675" y="1173"/>
                  </a:lnTo>
                  <a:cubicBezTo>
                    <a:pt x="199517" y="855"/>
                    <a:pt x="201295" y="601"/>
                    <a:pt x="202946" y="411"/>
                  </a:cubicBezTo>
                  <a:cubicBezTo>
                    <a:pt x="208978" y="-288"/>
                    <a:pt x="215011" y="-161"/>
                    <a:pt x="219837" y="1300"/>
                  </a:cubicBezTo>
                  <a:cubicBezTo>
                    <a:pt x="225679" y="3078"/>
                    <a:pt x="229870" y="6634"/>
                    <a:pt x="231013" y="12920"/>
                  </a:cubicBezTo>
                  <a:cubicBezTo>
                    <a:pt x="231077" y="13365"/>
                    <a:pt x="231140" y="13682"/>
                    <a:pt x="231140" y="13936"/>
                  </a:cubicBezTo>
                  <a:lnTo>
                    <a:pt x="231140" y="13936"/>
                  </a:lnTo>
                  <a:cubicBezTo>
                    <a:pt x="231140" y="13936"/>
                    <a:pt x="231140" y="14444"/>
                    <a:pt x="231140" y="14635"/>
                  </a:cubicBezTo>
                  <a:cubicBezTo>
                    <a:pt x="231331" y="18762"/>
                    <a:pt x="229108" y="22255"/>
                    <a:pt x="225869" y="24795"/>
                  </a:cubicBezTo>
                  <a:cubicBezTo>
                    <a:pt x="225234" y="25303"/>
                    <a:pt x="224600" y="25747"/>
                    <a:pt x="223901" y="26128"/>
                  </a:cubicBezTo>
                  <a:cubicBezTo>
                    <a:pt x="224346" y="26636"/>
                    <a:pt x="224853" y="27208"/>
                    <a:pt x="225362" y="27779"/>
                  </a:cubicBezTo>
                  <a:cubicBezTo>
                    <a:pt x="227902" y="30827"/>
                    <a:pt x="230505" y="34701"/>
                    <a:pt x="233172" y="39527"/>
                  </a:cubicBezTo>
                  <a:lnTo>
                    <a:pt x="225234" y="43908"/>
                  </a:lnTo>
                  <a:lnTo>
                    <a:pt x="225234" y="43908"/>
                  </a:lnTo>
                  <a:close/>
                  <a:moveTo>
                    <a:pt x="203009" y="9428"/>
                  </a:moveTo>
                  <a:lnTo>
                    <a:pt x="203009" y="19524"/>
                  </a:lnTo>
                  <a:lnTo>
                    <a:pt x="204089" y="19524"/>
                  </a:lnTo>
                  <a:cubicBezTo>
                    <a:pt x="207709" y="19588"/>
                    <a:pt x="211265" y="19715"/>
                    <a:pt x="214947" y="19524"/>
                  </a:cubicBezTo>
                  <a:lnTo>
                    <a:pt x="215328" y="19524"/>
                  </a:lnTo>
                  <a:cubicBezTo>
                    <a:pt x="217043" y="19270"/>
                    <a:pt x="218948" y="18508"/>
                    <a:pt x="220409" y="17365"/>
                  </a:cubicBezTo>
                  <a:cubicBezTo>
                    <a:pt x="221488" y="16540"/>
                    <a:pt x="222187" y="15587"/>
                    <a:pt x="222187" y="14762"/>
                  </a:cubicBezTo>
                  <a:cubicBezTo>
                    <a:pt x="222187" y="14698"/>
                    <a:pt x="222187" y="14762"/>
                    <a:pt x="222187" y="14762"/>
                  </a:cubicBezTo>
                  <a:lnTo>
                    <a:pt x="222187" y="14762"/>
                  </a:lnTo>
                  <a:cubicBezTo>
                    <a:pt x="222187" y="14762"/>
                    <a:pt x="222187" y="14381"/>
                    <a:pt x="222187" y="14317"/>
                  </a:cubicBezTo>
                  <a:cubicBezTo>
                    <a:pt x="221806" y="12031"/>
                    <a:pt x="219964" y="10634"/>
                    <a:pt x="217360" y="9872"/>
                  </a:cubicBezTo>
                  <a:cubicBezTo>
                    <a:pt x="213804" y="8793"/>
                    <a:pt x="208978" y="8793"/>
                    <a:pt x="204025" y="9364"/>
                  </a:cubicBezTo>
                  <a:lnTo>
                    <a:pt x="203073" y="9491"/>
                  </a:lnTo>
                  <a:lnTo>
                    <a:pt x="203073" y="9491"/>
                  </a:lnTo>
                  <a:close/>
                  <a:moveTo>
                    <a:pt x="250698" y="35209"/>
                  </a:moveTo>
                  <a:cubicBezTo>
                    <a:pt x="251333" y="36352"/>
                    <a:pt x="252540" y="37622"/>
                    <a:pt x="254127" y="38638"/>
                  </a:cubicBezTo>
                  <a:cubicBezTo>
                    <a:pt x="255524" y="39590"/>
                    <a:pt x="257048" y="40225"/>
                    <a:pt x="258381" y="40352"/>
                  </a:cubicBezTo>
                  <a:cubicBezTo>
                    <a:pt x="260413" y="40543"/>
                    <a:pt x="262509" y="40162"/>
                    <a:pt x="264097" y="39209"/>
                  </a:cubicBezTo>
                  <a:cubicBezTo>
                    <a:pt x="265112" y="38638"/>
                    <a:pt x="265875" y="37749"/>
                    <a:pt x="266128" y="36733"/>
                  </a:cubicBezTo>
                  <a:cubicBezTo>
                    <a:pt x="266128" y="36415"/>
                    <a:pt x="266256" y="36161"/>
                    <a:pt x="266256" y="35844"/>
                  </a:cubicBezTo>
                  <a:cubicBezTo>
                    <a:pt x="266382" y="34510"/>
                    <a:pt x="266065" y="33494"/>
                    <a:pt x="265430" y="32923"/>
                  </a:cubicBezTo>
                  <a:cubicBezTo>
                    <a:pt x="264668" y="32097"/>
                    <a:pt x="263462" y="31589"/>
                    <a:pt x="262065" y="31335"/>
                  </a:cubicBezTo>
                  <a:cubicBezTo>
                    <a:pt x="261684" y="31272"/>
                    <a:pt x="261303" y="31208"/>
                    <a:pt x="260858" y="31145"/>
                  </a:cubicBezTo>
                  <a:lnTo>
                    <a:pt x="260604" y="31145"/>
                  </a:lnTo>
                  <a:cubicBezTo>
                    <a:pt x="256222" y="30700"/>
                    <a:pt x="252540" y="28859"/>
                    <a:pt x="250000" y="26319"/>
                  </a:cubicBezTo>
                  <a:cubicBezTo>
                    <a:pt x="247206" y="23525"/>
                    <a:pt x="245745" y="19905"/>
                    <a:pt x="246062" y="16095"/>
                  </a:cubicBezTo>
                  <a:lnTo>
                    <a:pt x="246062" y="16095"/>
                  </a:lnTo>
                  <a:lnTo>
                    <a:pt x="246062" y="15968"/>
                  </a:lnTo>
                  <a:lnTo>
                    <a:pt x="246062" y="15968"/>
                  </a:lnTo>
                  <a:cubicBezTo>
                    <a:pt x="246443" y="12285"/>
                    <a:pt x="248793" y="9110"/>
                    <a:pt x="252031" y="7015"/>
                  </a:cubicBezTo>
                  <a:cubicBezTo>
                    <a:pt x="255016" y="5110"/>
                    <a:pt x="258890" y="4030"/>
                    <a:pt x="262572" y="4348"/>
                  </a:cubicBezTo>
                  <a:cubicBezTo>
                    <a:pt x="266446" y="4729"/>
                    <a:pt x="269367" y="6380"/>
                    <a:pt x="271653" y="8412"/>
                  </a:cubicBezTo>
                  <a:cubicBezTo>
                    <a:pt x="273749" y="10380"/>
                    <a:pt x="275146" y="12603"/>
                    <a:pt x="276098" y="14508"/>
                  </a:cubicBezTo>
                  <a:lnTo>
                    <a:pt x="267970" y="18572"/>
                  </a:lnTo>
                  <a:cubicBezTo>
                    <a:pt x="267399" y="17429"/>
                    <a:pt x="266573" y="16095"/>
                    <a:pt x="265493" y="15079"/>
                  </a:cubicBezTo>
                  <a:cubicBezTo>
                    <a:pt x="264541" y="14254"/>
                    <a:pt x="263334" y="13555"/>
                    <a:pt x="261810" y="13428"/>
                  </a:cubicBezTo>
                  <a:cubicBezTo>
                    <a:pt x="260096" y="13301"/>
                    <a:pt x="258318" y="13746"/>
                    <a:pt x="256984" y="14635"/>
                  </a:cubicBezTo>
                  <a:cubicBezTo>
                    <a:pt x="255968" y="15270"/>
                    <a:pt x="255270" y="16032"/>
                    <a:pt x="255206" y="16730"/>
                  </a:cubicBezTo>
                  <a:lnTo>
                    <a:pt x="255206" y="16730"/>
                  </a:lnTo>
                  <a:cubicBezTo>
                    <a:pt x="255143" y="17810"/>
                    <a:pt x="255587" y="18889"/>
                    <a:pt x="256477" y="19778"/>
                  </a:cubicBezTo>
                  <a:cubicBezTo>
                    <a:pt x="257619" y="20921"/>
                    <a:pt x="259334" y="21747"/>
                    <a:pt x="261493" y="21937"/>
                  </a:cubicBezTo>
                  <a:lnTo>
                    <a:pt x="261620" y="21937"/>
                  </a:lnTo>
                  <a:cubicBezTo>
                    <a:pt x="262318" y="22001"/>
                    <a:pt x="263081" y="22128"/>
                    <a:pt x="263843" y="22255"/>
                  </a:cubicBezTo>
                  <a:cubicBezTo>
                    <a:pt x="267018" y="22890"/>
                    <a:pt x="269938" y="24287"/>
                    <a:pt x="272034" y="26573"/>
                  </a:cubicBezTo>
                  <a:cubicBezTo>
                    <a:pt x="274320" y="29049"/>
                    <a:pt x="275653" y="32351"/>
                    <a:pt x="275272" y="36479"/>
                  </a:cubicBezTo>
                  <a:cubicBezTo>
                    <a:pt x="275272" y="37050"/>
                    <a:pt x="275146" y="37749"/>
                    <a:pt x="275018" y="38384"/>
                  </a:cubicBezTo>
                  <a:cubicBezTo>
                    <a:pt x="274256" y="42321"/>
                    <a:pt x="271843" y="45178"/>
                    <a:pt x="268605" y="47020"/>
                  </a:cubicBezTo>
                  <a:cubicBezTo>
                    <a:pt x="265366" y="48861"/>
                    <a:pt x="261303" y="49623"/>
                    <a:pt x="257556" y="49306"/>
                  </a:cubicBezTo>
                  <a:cubicBezTo>
                    <a:pt x="254635" y="49052"/>
                    <a:pt x="251587" y="47782"/>
                    <a:pt x="249047" y="46067"/>
                  </a:cubicBezTo>
                  <a:cubicBezTo>
                    <a:pt x="246316" y="44226"/>
                    <a:pt x="243967" y="41813"/>
                    <a:pt x="242634" y="39400"/>
                  </a:cubicBezTo>
                  <a:lnTo>
                    <a:pt x="250634" y="35082"/>
                  </a:lnTo>
                  <a:lnTo>
                    <a:pt x="250634" y="35082"/>
                  </a:lnTo>
                  <a:close/>
                  <a:moveTo>
                    <a:pt x="300418" y="17111"/>
                  </a:moveTo>
                  <a:lnTo>
                    <a:pt x="288607" y="52798"/>
                  </a:lnTo>
                  <a:lnTo>
                    <a:pt x="279972" y="49941"/>
                  </a:lnTo>
                  <a:lnTo>
                    <a:pt x="291782" y="14254"/>
                  </a:lnTo>
                  <a:lnTo>
                    <a:pt x="300418" y="17111"/>
                  </a:lnTo>
                  <a:lnTo>
                    <a:pt x="300418" y="17111"/>
                  </a:lnTo>
                  <a:close/>
                  <a:moveTo>
                    <a:pt x="307975" y="59085"/>
                  </a:moveTo>
                  <a:lnTo>
                    <a:pt x="322009" y="33875"/>
                  </a:lnTo>
                  <a:lnTo>
                    <a:pt x="312166" y="28732"/>
                  </a:lnTo>
                  <a:lnTo>
                    <a:pt x="316357" y="20667"/>
                  </a:lnTo>
                  <a:lnTo>
                    <a:pt x="344424" y="35272"/>
                  </a:lnTo>
                  <a:lnTo>
                    <a:pt x="340233" y="43337"/>
                  </a:lnTo>
                  <a:lnTo>
                    <a:pt x="330137" y="38066"/>
                  </a:lnTo>
                  <a:lnTo>
                    <a:pt x="315976" y="63530"/>
                  </a:lnTo>
                  <a:lnTo>
                    <a:pt x="308038" y="59148"/>
                  </a:lnTo>
                  <a:lnTo>
                    <a:pt x="308038" y="59148"/>
                  </a:lnTo>
                  <a:close/>
                  <a:moveTo>
                    <a:pt x="354203" y="62768"/>
                  </a:moveTo>
                  <a:cubicBezTo>
                    <a:pt x="357505" y="64609"/>
                    <a:pt x="360616" y="66641"/>
                    <a:pt x="363474" y="68927"/>
                  </a:cubicBezTo>
                  <a:cubicBezTo>
                    <a:pt x="366141" y="71023"/>
                    <a:pt x="368618" y="73245"/>
                    <a:pt x="370840" y="75658"/>
                  </a:cubicBezTo>
                  <a:cubicBezTo>
                    <a:pt x="374777" y="69816"/>
                    <a:pt x="376746" y="64165"/>
                    <a:pt x="371348" y="60545"/>
                  </a:cubicBezTo>
                  <a:cubicBezTo>
                    <a:pt x="364427" y="55846"/>
                    <a:pt x="358902" y="58196"/>
                    <a:pt x="354203" y="62831"/>
                  </a:cubicBezTo>
                  <a:lnTo>
                    <a:pt x="354203" y="62831"/>
                  </a:lnTo>
                  <a:close/>
                  <a:moveTo>
                    <a:pt x="357950" y="76039"/>
                  </a:moveTo>
                  <a:cubicBezTo>
                    <a:pt x="355028" y="73753"/>
                    <a:pt x="351790" y="71721"/>
                    <a:pt x="348297" y="69880"/>
                  </a:cubicBezTo>
                  <a:cubicBezTo>
                    <a:pt x="347662" y="70705"/>
                    <a:pt x="347028" y="71594"/>
                    <a:pt x="346456" y="72420"/>
                  </a:cubicBezTo>
                  <a:cubicBezTo>
                    <a:pt x="344868" y="74579"/>
                    <a:pt x="343408" y="76738"/>
                    <a:pt x="342138" y="78325"/>
                  </a:cubicBezTo>
                  <a:lnTo>
                    <a:pt x="335026" y="72674"/>
                  </a:lnTo>
                  <a:cubicBezTo>
                    <a:pt x="336550" y="70769"/>
                    <a:pt x="337820" y="68991"/>
                    <a:pt x="339090" y="67149"/>
                  </a:cubicBezTo>
                  <a:cubicBezTo>
                    <a:pt x="347980" y="54703"/>
                    <a:pt x="358140" y="40543"/>
                    <a:pt x="376491" y="52989"/>
                  </a:cubicBezTo>
                  <a:cubicBezTo>
                    <a:pt x="388049" y="60799"/>
                    <a:pt x="385191" y="70705"/>
                    <a:pt x="378460" y="80738"/>
                  </a:cubicBezTo>
                  <a:cubicBezTo>
                    <a:pt x="375856" y="84548"/>
                    <a:pt x="372809" y="88231"/>
                    <a:pt x="369887" y="91724"/>
                  </a:cubicBezTo>
                  <a:cubicBezTo>
                    <a:pt x="368618" y="93248"/>
                    <a:pt x="367411" y="94708"/>
                    <a:pt x="366585" y="95724"/>
                  </a:cubicBezTo>
                  <a:lnTo>
                    <a:pt x="359537" y="90009"/>
                  </a:lnTo>
                  <a:cubicBezTo>
                    <a:pt x="360807" y="88422"/>
                    <a:pt x="361887" y="87152"/>
                    <a:pt x="362966" y="85882"/>
                  </a:cubicBezTo>
                  <a:cubicBezTo>
                    <a:pt x="363791" y="84929"/>
                    <a:pt x="364553" y="83977"/>
                    <a:pt x="365379" y="82961"/>
                  </a:cubicBezTo>
                  <a:cubicBezTo>
                    <a:pt x="363220" y="80421"/>
                    <a:pt x="360743" y="78135"/>
                    <a:pt x="358077" y="76039"/>
                  </a:cubicBezTo>
                  <a:lnTo>
                    <a:pt x="358077" y="76039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600354" y="1955863"/>
              <a:ext cx="52423" cy="40347"/>
            </a:xfrm>
            <a:custGeom>
              <a:avLst/>
              <a:gdLst/>
              <a:ahLst/>
              <a:cxnLst/>
              <a:rect l="l" t="t" r="r" b="b"/>
              <a:pathLst>
                <a:path w="52423" h="40347" extrusionOk="0">
                  <a:moveTo>
                    <a:pt x="35596" y="127"/>
                  </a:moveTo>
                  <a:lnTo>
                    <a:pt x="49312" y="16002"/>
                  </a:lnTo>
                  <a:lnTo>
                    <a:pt x="52423" y="19558"/>
                  </a:lnTo>
                  <a:lnTo>
                    <a:pt x="48740" y="22479"/>
                  </a:lnTo>
                  <a:cubicBezTo>
                    <a:pt x="46899" y="23939"/>
                    <a:pt x="45184" y="25463"/>
                    <a:pt x="43343" y="27051"/>
                  </a:cubicBezTo>
                  <a:cubicBezTo>
                    <a:pt x="37628" y="32004"/>
                    <a:pt x="31722" y="37211"/>
                    <a:pt x="25182" y="39497"/>
                  </a:cubicBezTo>
                  <a:cubicBezTo>
                    <a:pt x="21435" y="40830"/>
                    <a:pt x="17625" y="40513"/>
                    <a:pt x="14196" y="39116"/>
                  </a:cubicBezTo>
                  <a:cubicBezTo>
                    <a:pt x="10513" y="37655"/>
                    <a:pt x="7211" y="34988"/>
                    <a:pt x="4671" y="31940"/>
                  </a:cubicBezTo>
                  <a:cubicBezTo>
                    <a:pt x="2322" y="29083"/>
                    <a:pt x="925" y="25210"/>
                    <a:pt x="353" y="21399"/>
                  </a:cubicBezTo>
                  <a:cubicBezTo>
                    <a:pt x="-345" y="17018"/>
                    <a:pt x="36" y="12382"/>
                    <a:pt x="1115" y="9271"/>
                  </a:cubicBezTo>
                  <a:lnTo>
                    <a:pt x="9688" y="12255"/>
                  </a:lnTo>
                  <a:cubicBezTo>
                    <a:pt x="9053" y="14033"/>
                    <a:pt x="8926" y="16954"/>
                    <a:pt x="9370" y="20002"/>
                  </a:cubicBezTo>
                  <a:cubicBezTo>
                    <a:pt x="9751" y="22415"/>
                    <a:pt x="10513" y="24701"/>
                    <a:pt x="11720" y="26162"/>
                  </a:cubicBezTo>
                  <a:cubicBezTo>
                    <a:pt x="13307" y="28067"/>
                    <a:pt x="15339" y="29718"/>
                    <a:pt x="17562" y="30607"/>
                  </a:cubicBezTo>
                  <a:cubicBezTo>
                    <a:pt x="19149" y="31242"/>
                    <a:pt x="20737" y="31432"/>
                    <a:pt x="22197" y="30861"/>
                  </a:cubicBezTo>
                  <a:cubicBezTo>
                    <a:pt x="27150" y="29146"/>
                    <a:pt x="32357" y="24511"/>
                    <a:pt x="37374" y="20129"/>
                  </a:cubicBezTo>
                  <a:cubicBezTo>
                    <a:pt x="38072" y="19494"/>
                    <a:pt x="38771" y="18923"/>
                    <a:pt x="39469" y="18351"/>
                  </a:cubicBezTo>
                  <a:lnTo>
                    <a:pt x="28801" y="5969"/>
                  </a:lnTo>
                  <a:lnTo>
                    <a:pt x="35659" y="0"/>
                  </a:lnTo>
                  <a:lnTo>
                    <a:pt x="35659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638572" y="1990193"/>
              <a:ext cx="45130" cy="43930"/>
            </a:xfrm>
            <a:custGeom>
              <a:avLst/>
              <a:gdLst/>
              <a:ahLst/>
              <a:cxnLst/>
              <a:rect l="l" t="t" r="r" b="b"/>
              <a:pathLst>
                <a:path w="45130" h="43930" extrusionOk="0">
                  <a:moveTo>
                    <a:pt x="7220" y="7897"/>
                  </a:moveTo>
                  <a:cubicBezTo>
                    <a:pt x="7855" y="7326"/>
                    <a:pt x="8617" y="6691"/>
                    <a:pt x="9443" y="5992"/>
                  </a:cubicBezTo>
                  <a:cubicBezTo>
                    <a:pt x="13189" y="3071"/>
                    <a:pt x="17952" y="531"/>
                    <a:pt x="23032" y="87"/>
                  </a:cubicBezTo>
                  <a:cubicBezTo>
                    <a:pt x="28493" y="-421"/>
                    <a:pt x="34144" y="1230"/>
                    <a:pt x="39224" y="6818"/>
                  </a:cubicBezTo>
                  <a:cubicBezTo>
                    <a:pt x="39669" y="7262"/>
                    <a:pt x="40113" y="7834"/>
                    <a:pt x="40621" y="8533"/>
                  </a:cubicBezTo>
                  <a:cubicBezTo>
                    <a:pt x="44876" y="13993"/>
                    <a:pt x="45765" y="19455"/>
                    <a:pt x="44749" y="24408"/>
                  </a:cubicBezTo>
                  <a:cubicBezTo>
                    <a:pt x="43479" y="30758"/>
                    <a:pt x="39034" y="36028"/>
                    <a:pt x="34970" y="39457"/>
                  </a:cubicBezTo>
                  <a:cubicBezTo>
                    <a:pt x="34779" y="39647"/>
                    <a:pt x="34525" y="39838"/>
                    <a:pt x="34208" y="40028"/>
                  </a:cubicBezTo>
                  <a:cubicBezTo>
                    <a:pt x="30588" y="42696"/>
                    <a:pt x="25191" y="44156"/>
                    <a:pt x="19984" y="43902"/>
                  </a:cubicBezTo>
                  <a:cubicBezTo>
                    <a:pt x="14586" y="43648"/>
                    <a:pt x="9125" y="41680"/>
                    <a:pt x="5633" y="37489"/>
                  </a:cubicBezTo>
                  <a:cubicBezTo>
                    <a:pt x="5442" y="37298"/>
                    <a:pt x="5252" y="36980"/>
                    <a:pt x="4998" y="36727"/>
                  </a:cubicBezTo>
                  <a:cubicBezTo>
                    <a:pt x="1759" y="32408"/>
                    <a:pt x="-336" y="27138"/>
                    <a:pt x="45" y="21614"/>
                  </a:cubicBezTo>
                  <a:cubicBezTo>
                    <a:pt x="362" y="16914"/>
                    <a:pt x="2458" y="12152"/>
                    <a:pt x="7157" y="7897"/>
                  </a:cubicBezTo>
                  <a:lnTo>
                    <a:pt x="7157" y="7897"/>
                  </a:lnTo>
                  <a:close/>
                  <a:moveTo>
                    <a:pt x="15031" y="13168"/>
                  </a:moveTo>
                  <a:cubicBezTo>
                    <a:pt x="14523" y="13612"/>
                    <a:pt x="13888" y="14057"/>
                    <a:pt x="13316" y="14628"/>
                  </a:cubicBezTo>
                  <a:cubicBezTo>
                    <a:pt x="10586" y="17168"/>
                    <a:pt x="9316" y="19708"/>
                    <a:pt x="9189" y="22249"/>
                  </a:cubicBezTo>
                  <a:cubicBezTo>
                    <a:pt x="8998" y="25360"/>
                    <a:pt x="10332" y="28599"/>
                    <a:pt x="12364" y="31329"/>
                  </a:cubicBezTo>
                  <a:cubicBezTo>
                    <a:pt x="12364" y="31392"/>
                    <a:pt x="12491" y="31520"/>
                    <a:pt x="12618" y="31646"/>
                  </a:cubicBezTo>
                  <a:cubicBezTo>
                    <a:pt x="14332" y="33678"/>
                    <a:pt x="17380" y="34695"/>
                    <a:pt x="20428" y="34821"/>
                  </a:cubicBezTo>
                  <a:cubicBezTo>
                    <a:pt x="23667" y="34949"/>
                    <a:pt x="26842" y="34186"/>
                    <a:pt x="28874" y="32726"/>
                  </a:cubicBezTo>
                  <a:cubicBezTo>
                    <a:pt x="28874" y="32726"/>
                    <a:pt x="29001" y="32599"/>
                    <a:pt x="29128" y="32472"/>
                  </a:cubicBezTo>
                  <a:cubicBezTo>
                    <a:pt x="31985" y="30059"/>
                    <a:pt x="35097" y="26503"/>
                    <a:pt x="35859" y="22630"/>
                  </a:cubicBezTo>
                  <a:cubicBezTo>
                    <a:pt x="36367" y="20089"/>
                    <a:pt x="35859" y="17232"/>
                    <a:pt x="33446" y="14121"/>
                  </a:cubicBezTo>
                  <a:cubicBezTo>
                    <a:pt x="33192" y="13739"/>
                    <a:pt x="32811" y="13358"/>
                    <a:pt x="32430" y="12977"/>
                  </a:cubicBezTo>
                  <a:cubicBezTo>
                    <a:pt x="29572" y="9866"/>
                    <a:pt x="26588" y="8850"/>
                    <a:pt x="23794" y="9167"/>
                  </a:cubicBezTo>
                  <a:cubicBezTo>
                    <a:pt x="20682" y="9485"/>
                    <a:pt x="17507" y="11199"/>
                    <a:pt x="14967" y="13231"/>
                  </a:cubicBezTo>
                  <a:lnTo>
                    <a:pt x="14967" y="13231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678951" y="2015374"/>
              <a:ext cx="42025" cy="48798"/>
            </a:xfrm>
            <a:custGeom>
              <a:avLst/>
              <a:gdLst/>
              <a:ahLst/>
              <a:cxnLst/>
              <a:rect l="l" t="t" r="r" b="b"/>
              <a:pathLst>
                <a:path w="42025" h="48798" extrusionOk="0">
                  <a:moveTo>
                    <a:pt x="33516" y="17324"/>
                  </a:moveTo>
                  <a:cubicBezTo>
                    <a:pt x="32945" y="15800"/>
                    <a:pt x="31611" y="13832"/>
                    <a:pt x="29960" y="12117"/>
                  </a:cubicBezTo>
                  <a:cubicBezTo>
                    <a:pt x="28627" y="10720"/>
                    <a:pt x="27166" y="9641"/>
                    <a:pt x="25960" y="9323"/>
                  </a:cubicBezTo>
                  <a:cubicBezTo>
                    <a:pt x="23610" y="8688"/>
                    <a:pt x="20499" y="9323"/>
                    <a:pt x="17641" y="10847"/>
                  </a:cubicBezTo>
                  <a:cubicBezTo>
                    <a:pt x="14657" y="12371"/>
                    <a:pt x="12117" y="14784"/>
                    <a:pt x="10847" y="17515"/>
                  </a:cubicBezTo>
                  <a:cubicBezTo>
                    <a:pt x="9196" y="21198"/>
                    <a:pt x="8561" y="25643"/>
                    <a:pt x="9577" y="29580"/>
                  </a:cubicBezTo>
                  <a:cubicBezTo>
                    <a:pt x="10339" y="32628"/>
                    <a:pt x="12180" y="35422"/>
                    <a:pt x="15419" y="37200"/>
                  </a:cubicBezTo>
                  <a:cubicBezTo>
                    <a:pt x="17514" y="38343"/>
                    <a:pt x="19610" y="39232"/>
                    <a:pt x="21642" y="39549"/>
                  </a:cubicBezTo>
                  <a:cubicBezTo>
                    <a:pt x="23356" y="39803"/>
                    <a:pt x="25071" y="39613"/>
                    <a:pt x="26658" y="38787"/>
                  </a:cubicBezTo>
                  <a:cubicBezTo>
                    <a:pt x="28436" y="37835"/>
                    <a:pt x="29706" y="35104"/>
                    <a:pt x="30849" y="32247"/>
                  </a:cubicBezTo>
                  <a:cubicBezTo>
                    <a:pt x="28500" y="31104"/>
                    <a:pt x="25325" y="29897"/>
                    <a:pt x="22340" y="28691"/>
                  </a:cubicBezTo>
                  <a:cubicBezTo>
                    <a:pt x="20943" y="28119"/>
                    <a:pt x="19610" y="27611"/>
                    <a:pt x="17959" y="26913"/>
                  </a:cubicBezTo>
                  <a:lnTo>
                    <a:pt x="21451" y="18531"/>
                  </a:lnTo>
                  <a:cubicBezTo>
                    <a:pt x="22467" y="18975"/>
                    <a:pt x="24055" y="19547"/>
                    <a:pt x="25706" y="20245"/>
                  </a:cubicBezTo>
                  <a:cubicBezTo>
                    <a:pt x="30786" y="22277"/>
                    <a:pt x="36374" y="24500"/>
                    <a:pt x="39295" y="26786"/>
                  </a:cubicBezTo>
                  <a:lnTo>
                    <a:pt x="41962" y="28881"/>
                  </a:lnTo>
                  <a:lnTo>
                    <a:pt x="40692" y="31993"/>
                  </a:lnTo>
                  <a:cubicBezTo>
                    <a:pt x="40501" y="32437"/>
                    <a:pt x="40438" y="32691"/>
                    <a:pt x="39993" y="33771"/>
                  </a:cubicBezTo>
                  <a:cubicBezTo>
                    <a:pt x="38088" y="38660"/>
                    <a:pt x="36120" y="43994"/>
                    <a:pt x="31040" y="46788"/>
                  </a:cubicBezTo>
                  <a:cubicBezTo>
                    <a:pt x="27547" y="48693"/>
                    <a:pt x="23928" y="49138"/>
                    <a:pt x="20372" y="48566"/>
                  </a:cubicBezTo>
                  <a:cubicBezTo>
                    <a:pt x="17070" y="48058"/>
                    <a:pt x="13895" y="46788"/>
                    <a:pt x="10974" y="45137"/>
                  </a:cubicBezTo>
                  <a:cubicBezTo>
                    <a:pt x="5322" y="41962"/>
                    <a:pt x="2084" y="37136"/>
                    <a:pt x="750" y="31802"/>
                  </a:cubicBezTo>
                  <a:cubicBezTo>
                    <a:pt x="-774" y="25833"/>
                    <a:pt x="115" y="19229"/>
                    <a:pt x="2592" y="13832"/>
                  </a:cubicBezTo>
                  <a:cubicBezTo>
                    <a:pt x="4687" y="9196"/>
                    <a:pt x="8815" y="5259"/>
                    <a:pt x="13450" y="2783"/>
                  </a:cubicBezTo>
                  <a:cubicBezTo>
                    <a:pt x="18276" y="243"/>
                    <a:pt x="23801" y="-710"/>
                    <a:pt x="28436" y="560"/>
                  </a:cubicBezTo>
                  <a:cubicBezTo>
                    <a:pt x="31294" y="1386"/>
                    <a:pt x="34088" y="3354"/>
                    <a:pt x="36437" y="5767"/>
                  </a:cubicBezTo>
                  <a:cubicBezTo>
                    <a:pt x="38977" y="8371"/>
                    <a:pt x="41073" y="11546"/>
                    <a:pt x="42025" y="14213"/>
                  </a:cubicBezTo>
                  <a:lnTo>
                    <a:pt x="33453" y="17324"/>
                  </a:lnTo>
                  <a:lnTo>
                    <a:pt x="33453" y="17324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722183" y="2036381"/>
              <a:ext cx="48450" cy="45697"/>
            </a:xfrm>
            <a:custGeom>
              <a:avLst/>
              <a:gdLst/>
              <a:ahLst/>
              <a:cxnLst/>
              <a:rect l="l" t="t" r="r" b="b"/>
              <a:pathLst>
                <a:path w="48450" h="45697" extrusionOk="0">
                  <a:moveTo>
                    <a:pt x="26289" y="64"/>
                  </a:moveTo>
                  <a:cubicBezTo>
                    <a:pt x="29020" y="1143"/>
                    <a:pt x="31560" y="2095"/>
                    <a:pt x="34290" y="2985"/>
                  </a:cubicBezTo>
                  <a:cubicBezTo>
                    <a:pt x="37084" y="3937"/>
                    <a:pt x="40196" y="4826"/>
                    <a:pt x="44323" y="5905"/>
                  </a:cubicBezTo>
                  <a:lnTo>
                    <a:pt x="48451" y="6921"/>
                  </a:lnTo>
                  <a:lnTo>
                    <a:pt x="47689" y="11049"/>
                  </a:lnTo>
                  <a:cubicBezTo>
                    <a:pt x="46673" y="16637"/>
                    <a:pt x="45720" y="21145"/>
                    <a:pt x="44387" y="25336"/>
                  </a:cubicBezTo>
                  <a:cubicBezTo>
                    <a:pt x="43053" y="29527"/>
                    <a:pt x="41465" y="33401"/>
                    <a:pt x="39180" y="37846"/>
                  </a:cubicBezTo>
                  <a:cubicBezTo>
                    <a:pt x="37529" y="41085"/>
                    <a:pt x="33718" y="43688"/>
                    <a:pt x="29464" y="44895"/>
                  </a:cubicBezTo>
                  <a:cubicBezTo>
                    <a:pt x="25590" y="45974"/>
                    <a:pt x="21146" y="46038"/>
                    <a:pt x="17399" y="44640"/>
                  </a:cubicBezTo>
                  <a:cubicBezTo>
                    <a:pt x="11684" y="42482"/>
                    <a:pt x="7874" y="39814"/>
                    <a:pt x="5143" y="36767"/>
                  </a:cubicBezTo>
                  <a:cubicBezTo>
                    <a:pt x="2349" y="33592"/>
                    <a:pt x="889" y="30163"/>
                    <a:pt x="0" y="26352"/>
                  </a:cubicBezTo>
                  <a:lnTo>
                    <a:pt x="8827" y="24193"/>
                  </a:lnTo>
                  <a:cubicBezTo>
                    <a:pt x="9398" y="26607"/>
                    <a:pt x="10287" y="28829"/>
                    <a:pt x="12002" y="30734"/>
                  </a:cubicBezTo>
                  <a:cubicBezTo>
                    <a:pt x="13780" y="32702"/>
                    <a:pt x="16446" y="34480"/>
                    <a:pt x="20638" y="36132"/>
                  </a:cubicBezTo>
                  <a:cubicBezTo>
                    <a:pt x="22543" y="36830"/>
                    <a:pt x="24892" y="36767"/>
                    <a:pt x="27051" y="36132"/>
                  </a:cubicBezTo>
                  <a:cubicBezTo>
                    <a:pt x="29083" y="35560"/>
                    <a:pt x="30671" y="34671"/>
                    <a:pt x="31179" y="33718"/>
                  </a:cubicBezTo>
                  <a:cubicBezTo>
                    <a:pt x="33147" y="29845"/>
                    <a:pt x="34608" y="26416"/>
                    <a:pt x="35751" y="22670"/>
                  </a:cubicBezTo>
                  <a:cubicBezTo>
                    <a:pt x="36576" y="19939"/>
                    <a:pt x="37338" y="17018"/>
                    <a:pt x="37973" y="13589"/>
                  </a:cubicBezTo>
                  <a:cubicBezTo>
                    <a:pt x="35560" y="12890"/>
                    <a:pt x="33401" y="12255"/>
                    <a:pt x="31433" y="11557"/>
                  </a:cubicBezTo>
                  <a:cubicBezTo>
                    <a:pt x="28321" y="10541"/>
                    <a:pt x="25718" y="9525"/>
                    <a:pt x="22987" y="8445"/>
                  </a:cubicBezTo>
                  <a:lnTo>
                    <a:pt x="26289" y="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775396" y="2046541"/>
              <a:ext cx="43912" cy="43941"/>
            </a:xfrm>
            <a:custGeom>
              <a:avLst/>
              <a:gdLst/>
              <a:ahLst/>
              <a:cxnLst/>
              <a:rect l="l" t="t" r="r" b="b"/>
              <a:pathLst>
                <a:path w="43912" h="43941" extrusionOk="0">
                  <a:moveTo>
                    <a:pt x="12065" y="22288"/>
                  </a:moveTo>
                  <a:cubicBezTo>
                    <a:pt x="15621" y="22352"/>
                    <a:pt x="19240" y="22606"/>
                    <a:pt x="22860" y="22923"/>
                  </a:cubicBezTo>
                  <a:cubicBezTo>
                    <a:pt x="26797" y="23304"/>
                    <a:pt x="30798" y="23813"/>
                    <a:pt x="34735" y="24448"/>
                  </a:cubicBezTo>
                  <a:cubicBezTo>
                    <a:pt x="34544" y="16383"/>
                    <a:pt x="32576" y="9779"/>
                    <a:pt x="24955" y="9080"/>
                  </a:cubicBezTo>
                  <a:cubicBezTo>
                    <a:pt x="24702" y="9080"/>
                    <a:pt x="24448" y="9080"/>
                    <a:pt x="24257" y="9080"/>
                  </a:cubicBezTo>
                  <a:cubicBezTo>
                    <a:pt x="20511" y="9080"/>
                    <a:pt x="17272" y="11938"/>
                    <a:pt x="14732" y="16319"/>
                  </a:cubicBezTo>
                  <a:cubicBezTo>
                    <a:pt x="13716" y="18098"/>
                    <a:pt x="12827" y="20129"/>
                    <a:pt x="12065" y="22288"/>
                  </a:cubicBezTo>
                  <a:lnTo>
                    <a:pt x="12065" y="22288"/>
                  </a:lnTo>
                  <a:close/>
                  <a:moveTo>
                    <a:pt x="22035" y="32004"/>
                  </a:moveTo>
                  <a:cubicBezTo>
                    <a:pt x="17907" y="31623"/>
                    <a:pt x="13843" y="31369"/>
                    <a:pt x="9843" y="31369"/>
                  </a:cubicBezTo>
                  <a:cubicBezTo>
                    <a:pt x="9652" y="32766"/>
                    <a:pt x="9461" y="34163"/>
                    <a:pt x="9335" y="35496"/>
                  </a:cubicBezTo>
                  <a:cubicBezTo>
                    <a:pt x="9208" y="37211"/>
                    <a:pt x="9080" y="38926"/>
                    <a:pt x="9080" y="40576"/>
                  </a:cubicBezTo>
                  <a:lnTo>
                    <a:pt x="0" y="40576"/>
                  </a:lnTo>
                  <a:cubicBezTo>
                    <a:pt x="0" y="38608"/>
                    <a:pt x="127" y="36639"/>
                    <a:pt x="254" y="34671"/>
                  </a:cubicBezTo>
                  <a:cubicBezTo>
                    <a:pt x="1016" y="26416"/>
                    <a:pt x="3302" y="18098"/>
                    <a:pt x="6921" y="11811"/>
                  </a:cubicBezTo>
                  <a:cubicBezTo>
                    <a:pt x="10986" y="4699"/>
                    <a:pt x="16827" y="0"/>
                    <a:pt x="24321" y="0"/>
                  </a:cubicBezTo>
                  <a:cubicBezTo>
                    <a:pt x="24829" y="0"/>
                    <a:pt x="25336" y="0"/>
                    <a:pt x="25781" y="63"/>
                  </a:cubicBezTo>
                  <a:cubicBezTo>
                    <a:pt x="46292" y="1905"/>
                    <a:pt x="44577" y="21273"/>
                    <a:pt x="43117" y="38036"/>
                  </a:cubicBezTo>
                  <a:cubicBezTo>
                    <a:pt x="42926" y="40259"/>
                    <a:pt x="42736" y="42418"/>
                    <a:pt x="42608" y="43942"/>
                  </a:cubicBezTo>
                  <a:lnTo>
                    <a:pt x="33528" y="43370"/>
                  </a:lnTo>
                  <a:cubicBezTo>
                    <a:pt x="33655" y="41021"/>
                    <a:pt x="33846" y="39179"/>
                    <a:pt x="34036" y="37211"/>
                  </a:cubicBezTo>
                  <a:cubicBezTo>
                    <a:pt x="34163" y="36004"/>
                    <a:pt x="34227" y="34798"/>
                    <a:pt x="34354" y="33591"/>
                  </a:cubicBezTo>
                  <a:cubicBezTo>
                    <a:pt x="30163" y="32893"/>
                    <a:pt x="26035" y="32321"/>
                    <a:pt x="21971" y="31940"/>
                  </a:cubicBezTo>
                  <a:lnTo>
                    <a:pt x="21971" y="3194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830958" y="2045271"/>
              <a:ext cx="37719" cy="43814"/>
            </a:xfrm>
            <a:custGeom>
              <a:avLst/>
              <a:gdLst/>
              <a:ahLst/>
              <a:cxnLst/>
              <a:rect l="l" t="t" r="r" b="b"/>
              <a:pathLst>
                <a:path w="37719" h="43814" extrusionOk="0">
                  <a:moveTo>
                    <a:pt x="9080" y="5652"/>
                  </a:moveTo>
                  <a:lnTo>
                    <a:pt x="9589" y="16764"/>
                  </a:lnTo>
                  <a:lnTo>
                    <a:pt x="28702" y="0"/>
                  </a:lnTo>
                  <a:lnTo>
                    <a:pt x="34671" y="6858"/>
                  </a:lnTo>
                  <a:lnTo>
                    <a:pt x="20383" y="19368"/>
                  </a:lnTo>
                  <a:lnTo>
                    <a:pt x="37719" y="36322"/>
                  </a:lnTo>
                  <a:lnTo>
                    <a:pt x="31369" y="42863"/>
                  </a:lnTo>
                  <a:lnTo>
                    <a:pt x="13526" y="25400"/>
                  </a:lnTo>
                  <a:lnTo>
                    <a:pt x="10160" y="28385"/>
                  </a:lnTo>
                  <a:lnTo>
                    <a:pt x="10795" y="43371"/>
                  </a:lnTo>
                  <a:lnTo>
                    <a:pt x="1714" y="43815"/>
                  </a:lnTo>
                  <a:lnTo>
                    <a:pt x="0" y="6033"/>
                  </a:lnTo>
                  <a:lnTo>
                    <a:pt x="9080" y="5652"/>
                  </a:lnTo>
                  <a:lnTo>
                    <a:pt x="9080" y="5652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879860" y="2033846"/>
              <a:ext cx="42983" cy="45842"/>
            </a:xfrm>
            <a:custGeom>
              <a:avLst/>
              <a:gdLst/>
              <a:ahLst/>
              <a:cxnLst/>
              <a:rect l="l" t="t" r="r" b="b"/>
              <a:pathLst>
                <a:path w="42983" h="45842" extrusionOk="0">
                  <a:moveTo>
                    <a:pt x="4312" y="45779"/>
                  </a:moveTo>
                  <a:cubicBezTo>
                    <a:pt x="1835" y="36635"/>
                    <a:pt x="-387" y="27808"/>
                    <a:pt x="57" y="20125"/>
                  </a:cubicBezTo>
                  <a:cubicBezTo>
                    <a:pt x="565" y="11362"/>
                    <a:pt x="4248" y="4504"/>
                    <a:pt x="14027" y="1075"/>
                  </a:cubicBezTo>
                  <a:cubicBezTo>
                    <a:pt x="22346" y="-1846"/>
                    <a:pt x="28442" y="1329"/>
                    <a:pt x="33268" y="8885"/>
                  </a:cubicBezTo>
                  <a:cubicBezTo>
                    <a:pt x="37205" y="14981"/>
                    <a:pt x="40189" y="24252"/>
                    <a:pt x="42983" y="35365"/>
                  </a:cubicBezTo>
                  <a:lnTo>
                    <a:pt x="34157" y="37587"/>
                  </a:lnTo>
                  <a:cubicBezTo>
                    <a:pt x="33395" y="34539"/>
                    <a:pt x="32569" y="31618"/>
                    <a:pt x="31807" y="28888"/>
                  </a:cubicBezTo>
                  <a:lnTo>
                    <a:pt x="10979" y="35111"/>
                  </a:lnTo>
                  <a:cubicBezTo>
                    <a:pt x="11614" y="37778"/>
                    <a:pt x="12376" y="40572"/>
                    <a:pt x="13138" y="43429"/>
                  </a:cubicBezTo>
                  <a:lnTo>
                    <a:pt x="4312" y="45842"/>
                  </a:lnTo>
                  <a:lnTo>
                    <a:pt x="4312" y="45842"/>
                  </a:lnTo>
                  <a:close/>
                  <a:moveTo>
                    <a:pt x="9138" y="20633"/>
                  </a:moveTo>
                  <a:cubicBezTo>
                    <a:pt x="9074" y="22347"/>
                    <a:pt x="9138" y="24125"/>
                    <a:pt x="9328" y="26094"/>
                  </a:cubicBezTo>
                  <a:lnTo>
                    <a:pt x="28886" y="20252"/>
                  </a:lnTo>
                  <a:cubicBezTo>
                    <a:pt x="27870" y="17712"/>
                    <a:pt x="26791" y="15553"/>
                    <a:pt x="25648" y="13775"/>
                  </a:cubicBezTo>
                  <a:cubicBezTo>
                    <a:pt x="23298" y="10092"/>
                    <a:pt x="20504" y="8441"/>
                    <a:pt x="17075" y="9647"/>
                  </a:cubicBezTo>
                  <a:cubicBezTo>
                    <a:pt x="11550" y="11616"/>
                    <a:pt x="9455" y="15553"/>
                    <a:pt x="9138" y="20633"/>
                  </a:cubicBezTo>
                  <a:lnTo>
                    <a:pt x="9138" y="2063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1923160" y="2010647"/>
              <a:ext cx="57721" cy="50054"/>
            </a:xfrm>
            <a:custGeom>
              <a:avLst/>
              <a:gdLst/>
              <a:ahLst/>
              <a:cxnLst/>
              <a:rect l="l" t="t" r="r" b="b"/>
              <a:pathLst>
                <a:path w="57721" h="50054" extrusionOk="0">
                  <a:moveTo>
                    <a:pt x="20892" y="50054"/>
                  </a:moveTo>
                  <a:lnTo>
                    <a:pt x="2413" y="20717"/>
                  </a:lnTo>
                  <a:lnTo>
                    <a:pt x="0" y="16907"/>
                  </a:lnTo>
                  <a:lnTo>
                    <a:pt x="3810" y="14431"/>
                  </a:lnTo>
                  <a:cubicBezTo>
                    <a:pt x="5906" y="13097"/>
                    <a:pt x="7938" y="11700"/>
                    <a:pt x="10033" y="10240"/>
                  </a:cubicBezTo>
                  <a:cubicBezTo>
                    <a:pt x="14288" y="7319"/>
                    <a:pt x="18542" y="4398"/>
                    <a:pt x="23305" y="1858"/>
                  </a:cubicBezTo>
                  <a:cubicBezTo>
                    <a:pt x="26924" y="-47"/>
                    <a:pt x="31687" y="-555"/>
                    <a:pt x="35624" y="651"/>
                  </a:cubicBezTo>
                  <a:cubicBezTo>
                    <a:pt x="37910" y="1350"/>
                    <a:pt x="39942" y="2620"/>
                    <a:pt x="41466" y="4461"/>
                  </a:cubicBezTo>
                  <a:cubicBezTo>
                    <a:pt x="43053" y="6366"/>
                    <a:pt x="43942" y="8843"/>
                    <a:pt x="43879" y="11891"/>
                  </a:cubicBezTo>
                  <a:cubicBezTo>
                    <a:pt x="43879" y="14367"/>
                    <a:pt x="43053" y="17352"/>
                    <a:pt x="41212" y="20717"/>
                  </a:cubicBezTo>
                  <a:cubicBezTo>
                    <a:pt x="42418" y="20717"/>
                    <a:pt x="43625" y="20844"/>
                    <a:pt x="44831" y="21035"/>
                  </a:cubicBezTo>
                  <a:cubicBezTo>
                    <a:pt x="49403" y="21733"/>
                    <a:pt x="53721" y="23448"/>
                    <a:pt x="57722" y="25988"/>
                  </a:cubicBezTo>
                  <a:lnTo>
                    <a:pt x="52896" y="33671"/>
                  </a:lnTo>
                  <a:cubicBezTo>
                    <a:pt x="49911" y="31766"/>
                    <a:pt x="46800" y="30496"/>
                    <a:pt x="43498" y="29988"/>
                  </a:cubicBezTo>
                  <a:cubicBezTo>
                    <a:pt x="40513" y="29544"/>
                    <a:pt x="37338" y="29671"/>
                    <a:pt x="33973" y="30496"/>
                  </a:cubicBezTo>
                  <a:cubicBezTo>
                    <a:pt x="31877" y="32782"/>
                    <a:pt x="29718" y="34497"/>
                    <a:pt x="27496" y="36021"/>
                  </a:cubicBezTo>
                  <a:cubicBezTo>
                    <a:pt x="26353" y="36783"/>
                    <a:pt x="25273" y="37481"/>
                    <a:pt x="24194" y="38116"/>
                  </a:cubicBezTo>
                  <a:lnTo>
                    <a:pt x="28575" y="45038"/>
                  </a:lnTo>
                  <a:lnTo>
                    <a:pt x="20892" y="49864"/>
                  </a:lnTo>
                  <a:lnTo>
                    <a:pt x="20892" y="49864"/>
                  </a:lnTo>
                  <a:close/>
                  <a:moveTo>
                    <a:pt x="12446" y="19638"/>
                  </a:moveTo>
                  <a:lnTo>
                    <a:pt x="19368" y="30560"/>
                  </a:lnTo>
                  <a:cubicBezTo>
                    <a:pt x="20447" y="29925"/>
                    <a:pt x="21400" y="29353"/>
                    <a:pt x="22352" y="28655"/>
                  </a:cubicBezTo>
                  <a:cubicBezTo>
                    <a:pt x="24321" y="27321"/>
                    <a:pt x="26226" y="25670"/>
                    <a:pt x="28067" y="23575"/>
                  </a:cubicBezTo>
                  <a:cubicBezTo>
                    <a:pt x="32893" y="18114"/>
                    <a:pt x="34735" y="14240"/>
                    <a:pt x="34735" y="11764"/>
                  </a:cubicBezTo>
                  <a:cubicBezTo>
                    <a:pt x="34735" y="11065"/>
                    <a:pt x="34608" y="10557"/>
                    <a:pt x="34354" y="10240"/>
                  </a:cubicBezTo>
                  <a:cubicBezTo>
                    <a:pt x="34036" y="9859"/>
                    <a:pt x="33528" y="9541"/>
                    <a:pt x="32893" y="9351"/>
                  </a:cubicBezTo>
                  <a:cubicBezTo>
                    <a:pt x="31179" y="8843"/>
                    <a:pt x="29083" y="9033"/>
                    <a:pt x="27496" y="9859"/>
                  </a:cubicBezTo>
                  <a:cubicBezTo>
                    <a:pt x="23305" y="12081"/>
                    <a:pt x="19177" y="14875"/>
                    <a:pt x="15113" y="17733"/>
                  </a:cubicBezTo>
                  <a:cubicBezTo>
                    <a:pt x="14224" y="18368"/>
                    <a:pt x="13335" y="18939"/>
                    <a:pt x="12446" y="19574"/>
                  </a:cubicBezTo>
                  <a:lnTo>
                    <a:pt x="12446" y="19574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968436" y="1977453"/>
              <a:ext cx="40068" cy="42608"/>
            </a:xfrm>
            <a:custGeom>
              <a:avLst/>
              <a:gdLst/>
              <a:ahLst/>
              <a:cxnLst/>
              <a:rect l="l" t="t" r="r" b="b"/>
              <a:pathLst>
                <a:path w="40068" h="42608" extrusionOk="0">
                  <a:moveTo>
                    <a:pt x="32639" y="42545"/>
                  </a:moveTo>
                  <a:cubicBezTo>
                    <a:pt x="29210" y="37592"/>
                    <a:pt x="25527" y="33147"/>
                    <a:pt x="21844" y="29020"/>
                  </a:cubicBezTo>
                  <a:cubicBezTo>
                    <a:pt x="19177" y="26035"/>
                    <a:pt x="16446" y="23241"/>
                    <a:pt x="13780" y="20574"/>
                  </a:cubicBezTo>
                  <a:lnTo>
                    <a:pt x="6033" y="27495"/>
                  </a:lnTo>
                  <a:lnTo>
                    <a:pt x="0" y="20701"/>
                  </a:lnTo>
                  <a:lnTo>
                    <a:pt x="23114" y="0"/>
                  </a:lnTo>
                  <a:lnTo>
                    <a:pt x="29146" y="6795"/>
                  </a:lnTo>
                  <a:lnTo>
                    <a:pt x="20574" y="14478"/>
                  </a:lnTo>
                  <a:cubicBezTo>
                    <a:pt x="23241" y="17145"/>
                    <a:pt x="25908" y="19939"/>
                    <a:pt x="28639" y="22987"/>
                  </a:cubicBezTo>
                  <a:cubicBezTo>
                    <a:pt x="32512" y="27368"/>
                    <a:pt x="36386" y="32131"/>
                    <a:pt x="40068" y="37401"/>
                  </a:cubicBezTo>
                  <a:lnTo>
                    <a:pt x="32639" y="42608"/>
                  </a:lnTo>
                  <a:lnTo>
                    <a:pt x="32639" y="42608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007674" y="1943321"/>
              <a:ext cx="48201" cy="49752"/>
            </a:xfrm>
            <a:custGeom>
              <a:avLst/>
              <a:gdLst/>
              <a:ahLst/>
              <a:cxnLst/>
              <a:rect l="l" t="t" r="r" b="b"/>
              <a:pathLst>
                <a:path w="48201" h="49752" extrusionOk="0">
                  <a:moveTo>
                    <a:pt x="21849" y="49753"/>
                  </a:moveTo>
                  <a:cubicBezTo>
                    <a:pt x="20452" y="48419"/>
                    <a:pt x="18865" y="47149"/>
                    <a:pt x="17214" y="45752"/>
                  </a:cubicBezTo>
                  <a:cubicBezTo>
                    <a:pt x="6546" y="36989"/>
                    <a:pt x="-7043" y="25750"/>
                    <a:pt x="4260" y="8922"/>
                  </a:cubicBezTo>
                  <a:cubicBezTo>
                    <a:pt x="12896" y="-3905"/>
                    <a:pt x="23055" y="-920"/>
                    <a:pt x="32771" y="5557"/>
                  </a:cubicBezTo>
                  <a:cubicBezTo>
                    <a:pt x="35755" y="7589"/>
                    <a:pt x="38740" y="10002"/>
                    <a:pt x="41598" y="12351"/>
                  </a:cubicBezTo>
                  <a:cubicBezTo>
                    <a:pt x="43947" y="14320"/>
                    <a:pt x="46233" y="16161"/>
                    <a:pt x="48202" y="17495"/>
                  </a:cubicBezTo>
                  <a:lnTo>
                    <a:pt x="43121" y="25051"/>
                  </a:lnTo>
                  <a:cubicBezTo>
                    <a:pt x="40836" y="23527"/>
                    <a:pt x="38359" y="21495"/>
                    <a:pt x="35819" y="19400"/>
                  </a:cubicBezTo>
                  <a:lnTo>
                    <a:pt x="35502" y="19146"/>
                  </a:lnTo>
                  <a:lnTo>
                    <a:pt x="22167" y="38005"/>
                  </a:lnTo>
                  <a:lnTo>
                    <a:pt x="23055" y="38704"/>
                  </a:lnTo>
                  <a:cubicBezTo>
                    <a:pt x="24961" y="40228"/>
                    <a:pt x="26739" y="41688"/>
                    <a:pt x="28136" y="43022"/>
                  </a:cubicBezTo>
                  <a:lnTo>
                    <a:pt x="21912" y="49689"/>
                  </a:lnTo>
                  <a:lnTo>
                    <a:pt x="21912" y="49689"/>
                  </a:lnTo>
                  <a:close/>
                  <a:moveTo>
                    <a:pt x="11816" y="14066"/>
                  </a:moveTo>
                  <a:cubicBezTo>
                    <a:pt x="7308" y="20797"/>
                    <a:pt x="10419" y="26766"/>
                    <a:pt x="15308" y="31909"/>
                  </a:cubicBezTo>
                  <a:lnTo>
                    <a:pt x="28262" y="13621"/>
                  </a:lnTo>
                  <a:cubicBezTo>
                    <a:pt x="28262" y="13621"/>
                    <a:pt x="27818" y="13304"/>
                    <a:pt x="27627" y="13177"/>
                  </a:cubicBezTo>
                  <a:cubicBezTo>
                    <a:pt x="22040" y="9367"/>
                    <a:pt x="16198" y="7462"/>
                    <a:pt x="11752" y="14066"/>
                  </a:cubicBezTo>
                  <a:lnTo>
                    <a:pt x="11752" y="1406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192212" y="1158747"/>
              <a:ext cx="1261173" cy="1245033"/>
            </a:xfrm>
            <a:custGeom>
              <a:avLst/>
              <a:gdLst/>
              <a:ahLst/>
              <a:cxnLst/>
              <a:rect l="l" t="t" r="r" b="b"/>
              <a:pathLst>
                <a:path w="1261173" h="1245033" extrusionOk="0">
                  <a:moveTo>
                    <a:pt x="759841" y="401701"/>
                  </a:moveTo>
                  <a:cubicBezTo>
                    <a:pt x="761683" y="399923"/>
                    <a:pt x="760349" y="398463"/>
                    <a:pt x="762064" y="396621"/>
                  </a:cubicBezTo>
                  <a:cubicBezTo>
                    <a:pt x="763842" y="394780"/>
                    <a:pt x="782955" y="374841"/>
                    <a:pt x="784352" y="373190"/>
                  </a:cubicBezTo>
                  <a:cubicBezTo>
                    <a:pt x="793115" y="362712"/>
                    <a:pt x="800100" y="353949"/>
                    <a:pt x="806895" y="344361"/>
                  </a:cubicBezTo>
                  <a:cubicBezTo>
                    <a:pt x="813626" y="334963"/>
                    <a:pt x="820166" y="324739"/>
                    <a:pt x="828167" y="311087"/>
                  </a:cubicBezTo>
                  <a:cubicBezTo>
                    <a:pt x="837502" y="295148"/>
                    <a:pt x="846392" y="279654"/>
                    <a:pt x="850900" y="262509"/>
                  </a:cubicBezTo>
                  <a:cubicBezTo>
                    <a:pt x="855408" y="245554"/>
                    <a:pt x="855789" y="226504"/>
                    <a:pt x="848423" y="202692"/>
                  </a:cubicBezTo>
                  <a:cubicBezTo>
                    <a:pt x="843407" y="186309"/>
                    <a:pt x="833438" y="174117"/>
                    <a:pt x="819467" y="164910"/>
                  </a:cubicBezTo>
                  <a:cubicBezTo>
                    <a:pt x="804989" y="155385"/>
                    <a:pt x="786130" y="149098"/>
                    <a:pt x="763842" y="144843"/>
                  </a:cubicBezTo>
                  <a:cubicBezTo>
                    <a:pt x="736346" y="139637"/>
                    <a:pt x="716788" y="132842"/>
                    <a:pt x="699135" y="126746"/>
                  </a:cubicBezTo>
                  <a:cubicBezTo>
                    <a:pt x="692277" y="124397"/>
                    <a:pt x="685673" y="122111"/>
                    <a:pt x="679005" y="120015"/>
                  </a:cubicBezTo>
                  <a:cubicBezTo>
                    <a:pt x="668211" y="116713"/>
                    <a:pt x="658495" y="111506"/>
                    <a:pt x="649859" y="104902"/>
                  </a:cubicBezTo>
                  <a:cubicBezTo>
                    <a:pt x="642811" y="99504"/>
                    <a:pt x="636397" y="93154"/>
                    <a:pt x="630619" y="86106"/>
                  </a:cubicBezTo>
                  <a:cubicBezTo>
                    <a:pt x="624840" y="93154"/>
                    <a:pt x="618490" y="99504"/>
                    <a:pt x="611378" y="104902"/>
                  </a:cubicBezTo>
                  <a:cubicBezTo>
                    <a:pt x="602679" y="111506"/>
                    <a:pt x="593027" y="116713"/>
                    <a:pt x="582232" y="120015"/>
                  </a:cubicBezTo>
                  <a:cubicBezTo>
                    <a:pt x="575564" y="122047"/>
                    <a:pt x="569023" y="124333"/>
                    <a:pt x="562102" y="126746"/>
                  </a:cubicBezTo>
                  <a:cubicBezTo>
                    <a:pt x="544449" y="132842"/>
                    <a:pt x="524955" y="139637"/>
                    <a:pt x="497395" y="144843"/>
                  </a:cubicBezTo>
                  <a:cubicBezTo>
                    <a:pt x="475044" y="149098"/>
                    <a:pt x="456248" y="155385"/>
                    <a:pt x="441770" y="164910"/>
                  </a:cubicBezTo>
                  <a:cubicBezTo>
                    <a:pt x="427799" y="174054"/>
                    <a:pt x="417894" y="186309"/>
                    <a:pt x="412813" y="202692"/>
                  </a:cubicBezTo>
                  <a:cubicBezTo>
                    <a:pt x="405448" y="226504"/>
                    <a:pt x="405892" y="245554"/>
                    <a:pt x="410337" y="262509"/>
                  </a:cubicBezTo>
                  <a:cubicBezTo>
                    <a:pt x="414846" y="279654"/>
                    <a:pt x="423735" y="295085"/>
                    <a:pt x="433070" y="311087"/>
                  </a:cubicBezTo>
                  <a:cubicBezTo>
                    <a:pt x="441008" y="324676"/>
                    <a:pt x="447611" y="334963"/>
                    <a:pt x="454279" y="344361"/>
                  </a:cubicBezTo>
                  <a:cubicBezTo>
                    <a:pt x="461137" y="353949"/>
                    <a:pt x="468122" y="362712"/>
                    <a:pt x="476885" y="373190"/>
                  </a:cubicBezTo>
                  <a:cubicBezTo>
                    <a:pt x="480314" y="377317"/>
                    <a:pt x="484569" y="381572"/>
                    <a:pt x="489014" y="385890"/>
                  </a:cubicBezTo>
                  <a:cubicBezTo>
                    <a:pt x="490792" y="387604"/>
                    <a:pt x="487617" y="390906"/>
                    <a:pt x="489458" y="392621"/>
                  </a:cubicBezTo>
                  <a:lnTo>
                    <a:pt x="490728" y="393827"/>
                  </a:lnTo>
                  <a:lnTo>
                    <a:pt x="486855" y="401574"/>
                  </a:lnTo>
                  <a:lnTo>
                    <a:pt x="485585" y="400368"/>
                  </a:lnTo>
                  <a:cubicBezTo>
                    <a:pt x="479044" y="394208"/>
                    <a:pt x="472440" y="387922"/>
                    <a:pt x="467042" y="381445"/>
                  </a:cubicBezTo>
                  <a:cubicBezTo>
                    <a:pt x="458026" y="370650"/>
                    <a:pt x="450850" y="361632"/>
                    <a:pt x="443865" y="351854"/>
                  </a:cubicBezTo>
                  <a:cubicBezTo>
                    <a:pt x="436817" y="341948"/>
                    <a:pt x="430022" y="331407"/>
                    <a:pt x="421957" y="317627"/>
                  </a:cubicBezTo>
                  <a:cubicBezTo>
                    <a:pt x="412179" y="300927"/>
                    <a:pt x="402907" y="284734"/>
                    <a:pt x="397891" y="265811"/>
                  </a:cubicBezTo>
                  <a:cubicBezTo>
                    <a:pt x="392811" y="246698"/>
                    <a:pt x="392366" y="225362"/>
                    <a:pt x="400495" y="198882"/>
                  </a:cubicBezTo>
                  <a:cubicBezTo>
                    <a:pt x="406527" y="179388"/>
                    <a:pt x="418211" y="164910"/>
                    <a:pt x="434721" y="154115"/>
                  </a:cubicBezTo>
                  <a:cubicBezTo>
                    <a:pt x="450660" y="143637"/>
                    <a:pt x="471107" y="136716"/>
                    <a:pt x="495046" y="132207"/>
                  </a:cubicBezTo>
                  <a:cubicBezTo>
                    <a:pt x="521780" y="127127"/>
                    <a:pt x="540766" y="120523"/>
                    <a:pt x="557911" y="114618"/>
                  </a:cubicBezTo>
                  <a:cubicBezTo>
                    <a:pt x="564960" y="112204"/>
                    <a:pt x="571691" y="109855"/>
                    <a:pt x="578485" y="107760"/>
                  </a:cubicBezTo>
                  <a:cubicBezTo>
                    <a:pt x="587692" y="104965"/>
                    <a:pt x="596011" y="100457"/>
                    <a:pt x="603567" y="94742"/>
                  </a:cubicBezTo>
                  <a:cubicBezTo>
                    <a:pt x="611823" y="88456"/>
                    <a:pt x="619125" y="80645"/>
                    <a:pt x="625411" y="71882"/>
                  </a:cubicBezTo>
                  <a:lnTo>
                    <a:pt x="630619" y="64643"/>
                  </a:lnTo>
                  <a:lnTo>
                    <a:pt x="635826" y="71882"/>
                  </a:lnTo>
                  <a:cubicBezTo>
                    <a:pt x="642112" y="80645"/>
                    <a:pt x="649414" y="88456"/>
                    <a:pt x="657670" y="94742"/>
                  </a:cubicBezTo>
                  <a:cubicBezTo>
                    <a:pt x="665226" y="100457"/>
                    <a:pt x="673545" y="104965"/>
                    <a:pt x="682752" y="107760"/>
                  </a:cubicBezTo>
                  <a:cubicBezTo>
                    <a:pt x="689547" y="109855"/>
                    <a:pt x="696277" y="112204"/>
                    <a:pt x="703326" y="114618"/>
                  </a:cubicBezTo>
                  <a:cubicBezTo>
                    <a:pt x="720471" y="120523"/>
                    <a:pt x="739458" y="127127"/>
                    <a:pt x="766191" y="132207"/>
                  </a:cubicBezTo>
                  <a:cubicBezTo>
                    <a:pt x="790130" y="136779"/>
                    <a:pt x="810577" y="143637"/>
                    <a:pt x="826516" y="154115"/>
                  </a:cubicBezTo>
                  <a:cubicBezTo>
                    <a:pt x="842963" y="164910"/>
                    <a:pt x="854710" y="179388"/>
                    <a:pt x="860742" y="198882"/>
                  </a:cubicBezTo>
                  <a:cubicBezTo>
                    <a:pt x="868934" y="225298"/>
                    <a:pt x="868426" y="246698"/>
                    <a:pt x="863346" y="265811"/>
                  </a:cubicBezTo>
                  <a:cubicBezTo>
                    <a:pt x="858330" y="284734"/>
                    <a:pt x="849058" y="300927"/>
                    <a:pt x="839280" y="317627"/>
                  </a:cubicBezTo>
                  <a:cubicBezTo>
                    <a:pt x="831215" y="331407"/>
                    <a:pt x="824420" y="341948"/>
                    <a:pt x="817372" y="351854"/>
                  </a:cubicBezTo>
                  <a:cubicBezTo>
                    <a:pt x="810387" y="361569"/>
                    <a:pt x="803211" y="370586"/>
                    <a:pt x="794195" y="381445"/>
                  </a:cubicBezTo>
                  <a:cubicBezTo>
                    <a:pt x="792417" y="383540"/>
                    <a:pt x="790639" y="385509"/>
                    <a:pt x="788861" y="387414"/>
                  </a:cubicBezTo>
                  <a:cubicBezTo>
                    <a:pt x="788098" y="388239"/>
                    <a:pt x="784035" y="392367"/>
                    <a:pt x="779589" y="397002"/>
                  </a:cubicBezTo>
                  <a:cubicBezTo>
                    <a:pt x="773620" y="403162"/>
                    <a:pt x="780098" y="387160"/>
                    <a:pt x="778955" y="388303"/>
                  </a:cubicBezTo>
                  <a:lnTo>
                    <a:pt x="759777" y="401701"/>
                  </a:lnTo>
                  <a:lnTo>
                    <a:pt x="759777" y="401701"/>
                  </a:lnTo>
                  <a:close/>
                  <a:moveTo>
                    <a:pt x="417449" y="456057"/>
                  </a:moveTo>
                  <a:cubicBezTo>
                    <a:pt x="416433" y="453771"/>
                    <a:pt x="406908" y="453390"/>
                    <a:pt x="406082" y="451549"/>
                  </a:cubicBezTo>
                  <a:cubicBezTo>
                    <a:pt x="402590" y="443611"/>
                    <a:pt x="399034" y="435547"/>
                    <a:pt x="395224" y="429006"/>
                  </a:cubicBezTo>
                  <a:cubicBezTo>
                    <a:pt x="388302" y="417195"/>
                    <a:pt x="382397" y="407670"/>
                    <a:pt x="375730" y="398018"/>
                  </a:cubicBezTo>
                  <a:cubicBezTo>
                    <a:pt x="369126" y="388493"/>
                    <a:pt x="361696" y="378841"/>
                    <a:pt x="351599" y="366776"/>
                  </a:cubicBezTo>
                  <a:cubicBezTo>
                    <a:pt x="339725" y="352616"/>
                    <a:pt x="328232" y="339027"/>
                    <a:pt x="313563" y="328994"/>
                  </a:cubicBezTo>
                  <a:cubicBezTo>
                    <a:pt x="299149" y="319088"/>
                    <a:pt x="281305" y="312230"/>
                    <a:pt x="256477" y="311150"/>
                  </a:cubicBezTo>
                  <a:cubicBezTo>
                    <a:pt x="239332" y="310388"/>
                    <a:pt x="224473" y="315595"/>
                    <a:pt x="211138" y="325692"/>
                  </a:cubicBezTo>
                  <a:cubicBezTo>
                    <a:pt x="197295" y="336106"/>
                    <a:pt x="184976" y="351727"/>
                    <a:pt x="173482" y="371348"/>
                  </a:cubicBezTo>
                  <a:cubicBezTo>
                    <a:pt x="159195" y="395605"/>
                    <a:pt x="146304" y="411671"/>
                    <a:pt x="134620" y="426149"/>
                  </a:cubicBezTo>
                  <a:cubicBezTo>
                    <a:pt x="130175" y="431673"/>
                    <a:pt x="125857" y="437007"/>
                    <a:pt x="121539" y="442849"/>
                  </a:cubicBezTo>
                  <a:cubicBezTo>
                    <a:pt x="114808" y="451866"/>
                    <a:pt x="106680" y="459232"/>
                    <a:pt x="97473" y="465201"/>
                  </a:cubicBezTo>
                  <a:cubicBezTo>
                    <a:pt x="89979" y="470091"/>
                    <a:pt x="81852" y="473964"/>
                    <a:pt x="73279" y="477012"/>
                  </a:cubicBezTo>
                  <a:cubicBezTo>
                    <a:pt x="77978" y="484822"/>
                    <a:pt x="81788" y="493014"/>
                    <a:pt x="84455" y="501460"/>
                  </a:cubicBezTo>
                  <a:cubicBezTo>
                    <a:pt x="87757" y="511874"/>
                    <a:pt x="89345" y="522732"/>
                    <a:pt x="88837" y="533972"/>
                  </a:cubicBezTo>
                  <a:cubicBezTo>
                    <a:pt x="88519" y="541084"/>
                    <a:pt x="88455" y="547941"/>
                    <a:pt x="88329" y="555117"/>
                  </a:cubicBezTo>
                  <a:cubicBezTo>
                    <a:pt x="88138" y="573786"/>
                    <a:pt x="87884" y="594424"/>
                    <a:pt x="83502" y="622173"/>
                  </a:cubicBezTo>
                  <a:cubicBezTo>
                    <a:pt x="79946" y="644652"/>
                    <a:pt x="79502" y="664528"/>
                    <a:pt x="83502" y="681355"/>
                  </a:cubicBezTo>
                  <a:cubicBezTo>
                    <a:pt x="87376" y="697611"/>
                    <a:pt x="95568" y="711073"/>
                    <a:pt x="109284" y="721360"/>
                  </a:cubicBezTo>
                  <a:cubicBezTo>
                    <a:pt x="129159" y="736283"/>
                    <a:pt x="147257" y="742379"/>
                    <a:pt x="164719" y="743839"/>
                  </a:cubicBezTo>
                  <a:cubicBezTo>
                    <a:pt x="182499" y="745363"/>
                    <a:pt x="200025" y="742252"/>
                    <a:pt x="218123" y="738822"/>
                  </a:cubicBezTo>
                  <a:cubicBezTo>
                    <a:pt x="233426" y="735965"/>
                    <a:pt x="245301" y="733235"/>
                    <a:pt x="256604" y="730060"/>
                  </a:cubicBezTo>
                  <a:cubicBezTo>
                    <a:pt x="267843" y="726885"/>
                    <a:pt x="278511" y="723202"/>
                    <a:pt x="291338" y="718503"/>
                  </a:cubicBezTo>
                  <a:cubicBezTo>
                    <a:pt x="298704" y="715836"/>
                    <a:pt x="307594" y="711708"/>
                    <a:pt x="316230" y="707644"/>
                  </a:cubicBezTo>
                  <a:cubicBezTo>
                    <a:pt x="322834" y="704596"/>
                    <a:pt x="332359" y="700596"/>
                    <a:pt x="338455" y="698119"/>
                  </a:cubicBezTo>
                  <a:lnTo>
                    <a:pt x="340995" y="704469"/>
                  </a:lnTo>
                  <a:lnTo>
                    <a:pt x="326136" y="712724"/>
                  </a:lnTo>
                  <a:cubicBezTo>
                    <a:pt x="322199" y="714312"/>
                    <a:pt x="333502" y="714121"/>
                    <a:pt x="328041" y="716471"/>
                  </a:cubicBezTo>
                  <a:cubicBezTo>
                    <a:pt x="325755" y="717487"/>
                    <a:pt x="323532" y="718439"/>
                    <a:pt x="321564" y="719391"/>
                  </a:cubicBezTo>
                  <a:cubicBezTo>
                    <a:pt x="312801" y="723456"/>
                    <a:pt x="303911" y="727647"/>
                    <a:pt x="295593" y="730631"/>
                  </a:cubicBezTo>
                  <a:cubicBezTo>
                    <a:pt x="282385" y="735457"/>
                    <a:pt x="271526" y="739204"/>
                    <a:pt x="259969" y="742442"/>
                  </a:cubicBezTo>
                  <a:cubicBezTo>
                    <a:pt x="248412" y="745744"/>
                    <a:pt x="236220" y="748538"/>
                    <a:pt x="220345" y="751522"/>
                  </a:cubicBezTo>
                  <a:cubicBezTo>
                    <a:pt x="201295" y="755079"/>
                    <a:pt x="182880" y="758381"/>
                    <a:pt x="163513" y="756730"/>
                  </a:cubicBezTo>
                  <a:cubicBezTo>
                    <a:pt x="143827" y="755015"/>
                    <a:pt x="123571" y="748284"/>
                    <a:pt x="101410" y="731647"/>
                  </a:cubicBezTo>
                  <a:cubicBezTo>
                    <a:pt x="85154" y="719391"/>
                    <a:pt x="75438" y="703453"/>
                    <a:pt x="70866" y="684340"/>
                  </a:cubicBezTo>
                  <a:cubicBezTo>
                    <a:pt x="66421" y="665734"/>
                    <a:pt x="66802" y="644208"/>
                    <a:pt x="70612" y="620141"/>
                  </a:cubicBezTo>
                  <a:cubicBezTo>
                    <a:pt x="74866" y="593281"/>
                    <a:pt x="75057" y="573151"/>
                    <a:pt x="75248" y="554990"/>
                  </a:cubicBezTo>
                  <a:cubicBezTo>
                    <a:pt x="75311" y="547497"/>
                    <a:pt x="75438" y="540258"/>
                    <a:pt x="75755" y="533337"/>
                  </a:cubicBezTo>
                  <a:cubicBezTo>
                    <a:pt x="76200" y="523748"/>
                    <a:pt x="74803" y="514350"/>
                    <a:pt x="71946" y="505333"/>
                  </a:cubicBezTo>
                  <a:cubicBezTo>
                    <a:pt x="68834" y="495427"/>
                    <a:pt x="63945" y="485966"/>
                    <a:pt x="57785" y="477075"/>
                  </a:cubicBezTo>
                  <a:lnTo>
                    <a:pt x="52705" y="469646"/>
                  </a:lnTo>
                  <a:lnTo>
                    <a:pt x="61341" y="467169"/>
                  </a:lnTo>
                  <a:cubicBezTo>
                    <a:pt x="71755" y="464185"/>
                    <a:pt x="81534" y="459994"/>
                    <a:pt x="90234" y="454343"/>
                  </a:cubicBezTo>
                  <a:cubicBezTo>
                    <a:pt x="98107" y="449199"/>
                    <a:pt x="105156" y="442849"/>
                    <a:pt x="110935" y="435102"/>
                  </a:cubicBezTo>
                  <a:cubicBezTo>
                    <a:pt x="114999" y="429641"/>
                    <a:pt x="119571" y="423990"/>
                    <a:pt x="124333" y="418084"/>
                  </a:cubicBezTo>
                  <a:cubicBezTo>
                    <a:pt x="135763" y="403924"/>
                    <a:pt x="148399" y="388176"/>
                    <a:pt x="162116" y="364871"/>
                  </a:cubicBezTo>
                  <a:cubicBezTo>
                    <a:pt x="174498" y="343853"/>
                    <a:pt x="187833" y="326962"/>
                    <a:pt x="203137" y="315468"/>
                  </a:cubicBezTo>
                  <a:cubicBezTo>
                    <a:pt x="218885" y="303594"/>
                    <a:pt x="236474" y="297498"/>
                    <a:pt x="256794" y="298387"/>
                  </a:cubicBezTo>
                  <a:cubicBezTo>
                    <a:pt x="284416" y="299657"/>
                    <a:pt x="304355" y="307277"/>
                    <a:pt x="320675" y="318516"/>
                  </a:cubicBezTo>
                  <a:cubicBezTo>
                    <a:pt x="336741" y="329565"/>
                    <a:pt x="348869" y="343789"/>
                    <a:pt x="361315" y="358648"/>
                  </a:cubicBezTo>
                  <a:cubicBezTo>
                    <a:pt x="371602" y="370904"/>
                    <a:pt x="379222" y="380873"/>
                    <a:pt x="386144" y="390843"/>
                  </a:cubicBezTo>
                  <a:cubicBezTo>
                    <a:pt x="393002" y="400685"/>
                    <a:pt x="399034" y="410528"/>
                    <a:pt x="406146" y="422656"/>
                  </a:cubicBezTo>
                  <a:cubicBezTo>
                    <a:pt x="410401" y="429895"/>
                    <a:pt x="414084" y="438277"/>
                    <a:pt x="417703" y="446532"/>
                  </a:cubicBezTo>
                  <a:cubicBezTo>
                    <a:pt x="418655" y="448691"/>
                    <a:pt x="419545" y="450787"/>
                    <a:pt x="420307" y="452374"/>
                  </a:cubicBezTo>
                  <a:lnTo>
                    <a:pt x="417259" y="456121"/>
                  </a:lnTo>
                  <a:lnTo>
                    <a:pt x="417259" y="456121"/>
                  </a:lnTo>
                  <a:close/>
                  <a:moveTo>
                    <a:pt x="453263" y="426657"/>
                  </a:moveTo>
                  <a:lnTo>
                    <a:pt x="453136" y="426657"/>
                  </a:lnTo>
                  <a:lnTo>
                    <a:pt x="443484" y="421894"/>
                  </a:lnTo>
                  <a:lnTo>
                    <a:pt x="404559" y="367538"/>
                  </a:lnTo>
                  <a:cubicBezTo>
                    <a:pt x="388239" y="345059"/>
                    <a:pt x="371920" y="322644"/>
                    <a:pt x="355791" y="299339"/>
                  </a:cubicBezTo>
                  <a:lnTo>
                    <a:pt x="354266" y="297244"/>
                  </a:lnTo>
                  <a:lnTo>
                    <a:pt x="354076" y="296990"/>
                  </a:lnTo>
                  <a:cubicBezTo>
                    <a:pt x="342329" y="283655"/>
                    <a:pt x="326136" y="273749"/>
                    <a:pt x="307975" y="267208"/>
                  </a:cubicBezTo>
                  <a:cubicBezTo>
                    <a:pt x="287655" y="259906"/>
                    <a:pt x="264985" y="256794"/>
                    <a:pt x="243332" y="257810"/>
                  </a:cubicBezTo>
                  <a:cubicBezTo>
                    <a:pt x="221615" y="258763"/>
                    <a:pt x="201295" y="266256"/>
                    <a:pt x="183452" y="277368"/>
                  </a:cubicBezTo>
                  <a:cubicBezTo>
                    <a:pt x="162560" y="290386"/>
                    <a:pt x="145098" y="308356"/>
                    <a:pt x="132905" y="326835"/>
                  </a:cubicBezTo>
                  <a:cubicBezTo>
                    <a:pt x="122047" y="343345"/>
                    <a:pt x="114237" y="356680"/>
                    <a:pt x="107252" y="368618"/>
                  </a:cubicBezTo>
                  <a:cubicBezTo>
                    <a:pt x="97727" y="384937"/>
                    <a:pt x="89662" y="398717"/>
                    <a:pt x="75882" y="416560"/>
                  </a:cubicBezTo>
                  <a:cubicBezTo>
                    <a:pt x="66167" y="429133"/>
                    <a:pt x="61277" y="439865"/>
                    <a:pt x="49911" y="446786"/>
                  </a:cubicBezTo>
                  <a:cubicBezTo>
                    <a:pt x="41402" y="451930"/>
                    <a:pt x="32449" y="455740"/>
                    <a:pt x="22860" y="458343"/>
                  </a:cubicBezTo>
                  <a:cubicBezTo>
                    <a:pt x="28575" y="466471"/>
                    <a:pt x="33084" y="475107"/>
                    <a:pt x="36385" y="484441"/>
                  </a:cubicBezTo>
                  <a:cubicBezTo>
                    <a:pt x="40767" y="496951"/>
                    <a:pt x="37338" y="509460"/>
                    <a:pt x="36830" y="525336"/>
                  </a:cubicBezTo>
                  <a:cubicBezTo>
                    <a:pt x="36132" y="547815"/>
                    <a:pt x="33528" y="563563"/>
                    <a:pt x="30543" y="582295"/>
                  </a:cubicBezTo>
                  <a:cubicBezTo>
                    <a:pt x="28385" y="595694"/>
                    <a:pt x="25971" y="610680"/>
                    <a:pt x="23813" y="630936"/>
                  </a:cubicBezTo>
                  <a:cubicBezTo>
                    <a:pt x="21463" y="652971"/>
                    <a:pt x="23495" y="677926"/>
                    <a:pt x="31369" y="701231"/>
                  </a:cubicBezTo>
                  <a:cubicBezTo>
                    <a:pt x="38100" y="721106"/>
                    <a:pt x="49022" y="739838"/>
                    <a:pt x="65215" y="754380"/>
                  </a:cubicBezTo>
                  <a:cubicBezTo>
                    <a:pt x="81598" y="769112"/>
                    <a:pt x="101155" y="781685"/>
                    <a:pt x="121602" y="789241"/>
                  </a:cubicBezTo>
                  <a:lnTo>
                    <a:pt x="121602" y="789241"/>
                  </a:lnTo>
                  <a:cubicBezTo>
                    <a:pt x="139446" y="795846"/>
                    <a:pt x="157924" y="798703"/>
                    <a:pt x="175196" y="795846"/>
                  </a:cubicBezTo>
                  <a:cubicBezTo>
                    <a:pt x="177991" y="795020"/>
                    <a:pt x="180785" y="794258"/>
                    <a:pt x="183642" y="793433"/>
                  </a:cubicBezTo>
                  <a:cubicBezTo>
                    <a:pt x="210884" y="783590"/>
                    <a:pt x="237427" y="776351"/>
                    <a:pt x="263970" y="769112"/>
                  </a:cubicBezTo>
                  <a:cubicBezTo>
                    <a:pt x="288163" y="761619"/>
                    <a:pt x="312357" y="754190"/>
                    <a:pt x="335852" y="747332"/>
                  </a:cubicBezTo>
                  <a:cubicBezTo>
                    <a:pt x="340170" y="746062"/>
                    <a:pt x="342455" y="750316"/>
                    <a:pt x="346710" y="749110"/>
                  </a:cubicBezTo>
                  <a:lnTo>
                    <a:pt x="350520" y="749808"/>
                  </a:lnTo>
                  <a:lnTo>
                    <a:pt x="351536" y="755396"/>
                  </a:lnTo>
                  <a:cubicBezTo>
                    <a:pt x="348361" y="756539"/>
                    <a:pt x="346329" y="758190"/>
                    <a:pt x="343154" y="759269"/>
                  </a:cubicBezTo>
                  <a:cubicBezTo>
                    <a:pt x="318326" y="767779"/>
                    <a:pt x="294005" y="774383"/>
                    <a:pt x="269685" y="780987"/>
                  </a:cubicBezTo>
                  <a:lnTo>
                    <a:pt x="266700" y="781812"/>
                  </a:lnTo>
                  <a:lnTo>
                    <a:pt x="265494" y="782193"/>
                  </a:lnTo>
                  <a:cubicBezTo>
                    <a:pt x="239268" y="790321"/>
                    <a:pt x="213043" y="798386"/>
                    <a:pt x="187770" y="805752"/>
                  </a:cubicBezTo>
                  <a:cubicBezTo>
                    <a:pt x="172847" y="813244"/>
                    <a:pt x="159829" y="827532"/>
                    <a:pt x="149162" y="844613"/>
                  </a:cubicBezTo>
                  <a:cubicBezTo>
                    <a:pt x="135890" y="865886"/>
                    <a:pt x="126429" y="891286"/>
                    <a:pt x="121602" y="913638"/>
                  </a:cubicBezTo>
                  <a:cubicBezTo>
                    <a:pt x="116967" y="934911"/>
                    <a:pt x="118999" y="956500"/>
                    <a:pt x="125159" y="976566"/>
                  </a:cubicBezTo>
                  <a:cubicBezTo>
                    <a:pt x="132398" y="1000125"/>
                    <a:pt x="145288" y="1021588"/>
                    <a:pt x="160020" y="1038098"/>
                  </a:cubicBezTo>
                  <a:cubicBezTo>
                    <a:pt x="173418" y="1053084"/>
                    <a:pt x="184150" y="1063943"/>
                    <a:pt x="193866" y="1073658"/>
                  </a:cubicBezTo>
                  <a:cubicBezTo>
                    <a:pt x="207201" y="1087120"/>
                    <a:pt x="218504" y="1098423"/>
                    <a:pt x="232156" y="1116203"/>
                  </a:cubicBezTo>
                  <a:cubicBezTo>
                    <a:pt x="241871" y="1128840"/>
                    <a:pt x="248221" y="1141286"/>
                    <a:pt x="252032" y="1153986"/>
                  </a:cubicBezTo>
                  <a:cubicBezTo>
                    <a:pt x="254826" y="1163511"/>
                    <a:pt x="256159" y="1173163"/>
                    <a:pt x="256286" y="1183069"/>
                  </a:cubicBezTo>
                  <a:cubicBezTo>
                    <a:pt x="265621" y="1179640"/>
                    <a:pt x="275082" y="1177417"/>
                    <a:pt x="284988" y="1176655"/>
                  </a:cubicBezTo>
                  <a:cubicBezTo>
                    <a:pt x="298196" y="1175639"/>
                    <a:pt x="312102" y="1177227"/>
                    <a:pt x="327279" y="1181799"/>
                  </a:cubicBezTo>
                  <a:cubicBezTo>
                    <a:pt x="348679" y="1188212"/>
                    <a:pt x="363347" y="1194753"/>
                    <a:pt x="380746" y="1202500"/>
                  </a:cubicBezTo>
                  <a:cubicBezTo>
                    <a:pt x="393065" y="1208024"/>
                    <a:pt x="406845" y="1214120"/>
                    <a:pt x="425958" y="1221423"/>
                  </a:cubicBezTo>
                  <a:cubicBezTo>
                    <a:pt x="446659" y="1229360"/>
                    <a:pt x="471297" y="1233742"/>
                    <a:pt x="495871" y="1232154"/>
                  </a:cubicBezTo>
                  <a:cubicBezTo>
                    <a:pt x="516827" y="1230757"/>
                    <a:pt x="537718" y="1224915"/>
                    <a:pt x="555942" y="1213041"/>
                  </a:cubicBezTo>
                  <a:cubicBezTo>
                    <a:pt x="574358" y="1201039"/>
                    <a:pt x="591502" y="1185291"/>
                    <a:pt x="604076" y="1167448"/>
                  </a:cubicBezTo>
                  <a:cubicBezTo>
                    <a:pt x="615061" y="1151890"/>
                    <a:pt x="622554" y="1134745"/>
                    <a:pt x="624205" y="1117283"/>
                  </a:cubicBezTo>
                  <a:cubicBezTo>
                    <a:pt x="623697" y="1088009"/>
                    <a:pt x="623951" y="1060006"/>
                    <a:pt x="624205" y="1032002"/>
                  </a:cubicBezTo>
                  <a:cubicBezTo>
                    <a:pt x="624014" y="1010730"/>
                    <a:pt x="623824" y="989521"/>
                    <a:pt x="623951" y="967677"/>
                  </a:cubicBezTo>
                  <a:cubicBezTo>
                    <a:pt x="623951" y="960691"/>
                    <a:pt x="629412" y="959675"/>
                    <a:pt x="629539" y="952563"/>
                  </a:cubicBezTo>
                  <a:lnTo>
                    <a:pt x="632270" y="955738"/>
                  </a:lnTo>
                  <a:cubicBezTo>
                    <a:pt x="632397" y="963803"/>
                    <a:pt x="637286" y="962279"/>
                    <a:pt x="637286" y="970153"/>
                  </a:cubicBezTo>
                  <a:cubicBezTo>
                    <a:pt x="637413" y="991108"/>
                    <a:pt x="637223" y="1011555"/>
                    <a:pt x="637032" y="1032066"/>
                  </a:cubicBezTo>
                  <a:lnTo>
                    <a:pt x="637032" y="1032066"/>
                  </a:lnTo>
                  <a:cubicBezTo>
                    <a:pt x="637286" y="1060069"/>
                    <a:pt x="637540" y="1088073"/>
                    <a:pt x="637032" y="1117410"/>
                  </a:cubicBezTo>
                  <a:cubicBezTo>
                    <a:pt x="638683" y="1134872"/>
                    <a:pt x="646176" y="1152017"/>
                    <a:pt x="657161" y="1167575"/>
                  </a:cubicBezTo>
                  <a:cubicBezTo>
                    <a:pt x="669735" y="1185418"/>
                    <a:pt x="686880" y="1201166"/>
                    <a:pt x="705295" y="1213168"/>
                  </a:cubicBezTo>
                  <a:cubicBezTo>
                    <a:pt x="723519" y="1225042"/>
                    <a:pt x="744347" y="1230884"/>
                    <a:pt x="765302" y="1232281"/>
                  </a:cubicBezTo>
                  <a:cubicBezTo>
                    <a:pt x="789877" y="1233932"/>
                    <a:pt x="814514" y="1229487"/>
                    <a:pt x="835216" y="1221550"/>
                  </a:cubicBezTo>
                  <a:cubicBezTo>
                    <a:pt x="854329" y="1214247"/>
                    <a:pt x="868108" y="1208088"/>
                    <a:pt x="880427" y="1202627"/>
                  </a:cubicBezTo>
                  <a:cubicBezTo>
                    <a:pt x="897763" y="1194880"/>
                    <a:pt x="912432" y="1188403"/>
                    <a:pt x="933895" y="1181925"/>
                  </a:cubicBezTo>
                  <a:cubicBezTo>
                    <a:pt x="949135" y="1177354"/>
                    <a:pt x="962977" y="1175830"/>
                    <a:pt x="976186" y="1176782"/>
                  </a:cubicBezTo>
                  <a:cubicBezTo>
                    <a:pt x="986092" y="1177544"/>
                    <a:pt x="995553" y="1179703"/>
                    <a:pt x="1004888" y="1183196"/>
                  </a:cubicBezTo>
                  <a:cubicBezTo>
                    <a:pt x="1005014" y="1173290"/>
                    <a:pt x="1006348" y="1163638"/>
                    <a:pt x="1009142" y="1154113"/>
                  </a:cubicBezTo>
                  <a:cubicBezTo>
                    <a:pt x="1012889" y="1141413"/>
                    <a:pt x="1019302" y="1128967"/>
                    <a:pt x="1029017" y="1116330"/>
                  </a:cubicBezTo>
                  <a:cubicBezTo>
                    <a:pt x="1042670" y="1098550"/>
                    <a:pt x="1053973" y="1087184"/>
                    <a:pt x="1067308" y="1073785"/>
                  </a:cubicBezTo>
                  <a:cubicBezTo>
                    <a:pt x="1076960" y="1064070"/>
                    <a:pt x="1087755" y="1053275"/>
                    <a:pt x="1101154" y="1038225"/>
                  </a:cubicBezTo>
                  <a:cubicBezTo>
                    <a:pt x="1115886" y="1021715"/>
                    <a:pt x="1128776" y="1000252"/>
                    <a:pt x="1136015" y="976694"/>
                  </a:cubicBezTo>
                  <a:cubicBezTo>
                    <a:pt x="1142175" y="956628"/>
                    <a:pt x="1144143" y="935038"/>
                    <a:pt x="1139571" y="913765"/>
                  </a:cubicBezTo>
                  <a:cubicBezTo>
                    <a:pt x="1134682" y="891413"/>
                    <a:pt x="1125284" y="866013"/>
                    <a:pt x="1112012" y="844741"/>
                  </a:cubicBezTo>
                  <a:cubicBezTo>
                    <a:pt x="1101344" y="827659"/>
                    <a:pt x="1088327" y="813308"/>
                    <a:pt x="1073404" y="805879"/>
                  </a:cubicBezTo>
                  <a:cubicBezTo>
                    <a:pt x="1048448" y="798640"/>
                    <a:pt x="1024001" y="791019"/>
                    <a:pt x="999554" y="783463"/>
                  </a:cubicBezTo>
                  <a:lnTo>
                    <a:pt x="998157" y="783019"/>
                  </a:lnTo>
                  <a:lnTo>
                    <a:pt x="995363" y="782257"/>
                  </a:lnTo>
                  <a:cubicBezTo>
                    <a:pt x="969836" y="775335"/>
                    <a:pt x="936879" y="765874"/>
                    <a:pt x="908748" y="755713"/>
                  </a:cubicBezTo>
                  <a:lnTo>
                    <a:pt x="910654" y="751904"/>
                  </a:lnTo>
                  <a:cubicBezTo>
                    <a:pt x="920242" y="753491"/>
                    <a:pt x="925767" y="747205"/>
                    <a:pt x="927354" y="747713"/>
                  </a:cubicBezTo>
                  <a:cubicBezTo>
                    <a:pt x="951675" y="754888"/>
                    <a:pt x="978980" y="763588"/>
                    <a:pt x="1001205" y="770446"/>
                  </a:cubicBezTo>
                  <a:cubicBezTo>
                    <a:pt x="1025779" y="777113"/>
                    <a:pt x="1050417" y="783844"/>
                    <a:pt x="1077468" y="793560"/>
                  </a:cubicBezTo>
                  <a:cubicBezTo>
                    <a:pt x="1080262" y="794385"/>
                    <a:pt x="1083056" y="795147"/>
                    <a:pt x="1085914" y="795972"/>
                  </a:cubicBezTo>
                  <a:cubicBezTo>
                    <a:pt x="1103249" y="798830"/>
                    <a:pt x="1121664" y="795972"/>
                    <a:pt x="1139571" y="789369"/>
                  </a:cubicBezTo>
                  <a:lnTo>
                    <a:pt x="1139571" y="789369"/>
                  </a:lnTo>
                  <a:cubicBezTo>
                    <a:pt x="1159955" y="781812"/>
                    <a:pt x="1179576" y="769239"/>
                    <a:pt x="1195959" y="754507"/>
                  </a:cubicBezTo>
                  <a:cubicBezTo>
                    <a:pt x="1212088" y="739966"/>
                    <a:pt x="1223073" y="721233"/>
                    <a:pt x="1229805" y="701358"/>
                  </a:cubicBezTo>
                  <a:cubicBezTo>
                    <a:pt x="1237679" y="678053"/>
                    <a:pt x="1239711" y="653034"/>
                    <a:pt x="1237361" y="631063"/>
                  </a:cubicBezTo>
                  <a:cubicBezTo>
                    <a:pt x="1235202" y="610807"/>
                    <a:pt x="1232789" y="595884"/>
                    <a:pt x="1230630" y="582422"/>
                  </a:cubicBezTo>
                  <a:cubicBezTo>
                    <a:pt x="1227645" y="563753"/>
                    <a:pt x="1225042" y="547941"/>
                    <a:pt x="1224344" y="525463"/>
                  </a:cubicBezTo>
                  <a:cubicBezTo>
                    <a:pt x="1223836" y="509588"/>
                    <a:pt x="1220153" y="497713"/>
                    <a:pt x="1224470" y="485204"/>
                  </a:cubicBezTo>
                  <a:cubicBezTo>
                    <a:pt x="1227709" y="475806"/>
                    <a:pt x="1232281" y="467233"/>
                    <a:pt x="1237996" y="459105"/>
                  </a:cubicBezTo>
                  <a:cubicBezTo>
                    <a:pt x="1228408" y="456438"/>
                    <a:pt x="1219454" y="452692"/>
                    <a:pt x="1210945" y="447548"/>
                  </a:cubicBezTo>
                  <a:cubicBezTo>
                    <a:pt x="1199642" y="440627"/>
                    <a:pt x="1195007" y="429324"/>
                    <a:pt x="1185291" y="416751"/>
                  </a:cubicBezTo>
                  <a:cubicBezTo>
                    <a:pt x="1171512" y="398844"/>
                    <a:pt x="1163447" y="385064"/>
                    <a:pt x="1153922" y="368808"/>
                  </a:cubicBezTo>
                  <a:cubicBezTo>
                    <a:pt x="1146937" y="356870"/>
                    <a:pt x="1139127" y="343535"/>
                    <a:pt x="1128268" y="327025"/>
                  </a:cubicBezTo>
                  <a:cubicBezTo>
                    <a:pt x="1116076" y="308547"/>
                    <a:pt x="1098677" y="290576"/>
                    <a:pt x="1077722" y="277559"/>
                  </a:cubicBezTo>
                  <a:cubicBezTo>
                    <a:pt x="1059879" y="266446"/>
                    <a:pt x="1039495" y="259017"/>
                    <a:pt x="1017842" y="258001"/>
                  </a:cubicBezTo>
                  <a:cubicBezTo>
                    <a:pt x="995870" y="256985"/>
                    <a:pt x="972757" y="259779"/>
                    <a:pt x="952119" y="266891"/>
                  </a:cubicBezTo>
                  <a:cubicBezTo>
                    <a:pt x="935609" y="272606"/>
                    <a:pt x="920750" y="281115"/>
                    <a:pt x="909511" y="292672"/>
                  </a:cubicBezTo>
                  <a:cubicBezTo>
                    <a:pt x="908812" y="294069"/>
                    <a:pt x="908050" y="295466"/>
                    <a:pt x="907288" y="296863"/>
                  </a:cubicBezTo>
                  <a:lnTo>
                    <a:pt x="906907" y="297434"/>
                  </a:lnTo>
                  <a:lnTo>
                    <a:pt x="818579" y="420942"/>
                  </a:lnTo>
                  <a:lnTo>
                    <a:pt x="808355" y="429895"/>
                  </a:lnTo>
                  <a:lnTo>
                    <a:pt x="798957" y="437261"/>
                  </a:lnTo>
                  <a:lnTo>
                    <a:pt x="801116" y="430276"/>
                  </a:lnTo>
                  <a:lnTo>
                    <a:pt x="801116" y="430276"/>
                  </a:lnTo>
                  <a:lnTo>
                    <a:pt x="801116" y="430149"/>
                  </a:lnTo>
                  <a:cubicBezTo>
                    <a:pt x="804989" y="424625"/>
                    <a:pt x="801307" y="422466"/>
                    <a:pt x="805180" y="417005"/>
                  </a:cubicBezTo>
                  <a:cubicBezTo>
                    <a:pt x="818325" y="398209"/>
                    <a:pt x="831596" y="379540"/>
                    <a:pt x="844931" y="360871"/>
                  </a:cubicBezTo>
                  <a:cubicBezTo>
                    <a:pt x="862203" y="336550"/>
                    <a:pt x="879539" y="312293"/>
                    <a:pt x="896112" y="288290"/>
                  </a:cubicBezTo>
                  <a:lnTo>
                    <a:pt x="896557" y="287719"/>
                  </a:lnTo>
                  <a:cubicBezTo>
                    <a:pt x="897255" y="286893"/>
                    <a:pt x="897954" y="286131"/>
                    <a:pt x="898716" y="285306"/>
                  </a:cubicBezTo>
                  <a:cubicBezTo>
                    <a:pt x="905447" y="271018"/>
                    <a:pt x="908304" y="254572"/>
                    <a:pt x="908114" y="237490"/>
                  </a:cubicBezTo>
                  <a:cubicBezTo>
                    <a:pt x="907860" y="215710"/>
                    <a:pt x="902716" y="193040"/>
                    <a:pt x="894334" y="172657"/>
                  </a:cubicBezTo>
                  <a:cubicBezTo>
                    <a:pt x="886079" y="152527"/>
                    <a:pt x="872173" y="135890"/>
                    <a:pt x="855726" y="122873"/>
                  </a:cubicBezTo>
                  <a:cubicBezTo>
                    <a:pt x="836422" y="107569"/>
                    <a:pt x="813626" y="97218"/>
                    <a:pt x="792099" y="92012"/>
                  </a:cubicBezTo>
                  <a:cubicBezTo>
                    <a:pt x="772477" y="87249"/>
                    <a:pt x="757492" y="84455"/>
                    <a:pt x="744093" y="81915"/>
                  </a:cubicBezTo>
                  <a:cubicBezTo>
                    <a:pt x="725424" y="78423"/>
                    <a:pt x="709676" y="75502"/>
                    <a:pt x="688340" y="68580"/>
                  </a:cubicBezTo>
                  <a:cubicBezTo>
                    <a:pt x="673227" y="63690"/>
                    <a:pt x="660908" y="54420"/>
                    <a:pt x="650621" y="46101"/>
                  </a:cubicBezTo>
                  <a:cubicBezTo>
                    <a:pt x="642874" y="39878"/>
                    <a:pt x="636333" y="32639"/>
                    <a:pt x="630619" y="24511"/>
                  </a:cubicBezTo>
                  <a:cubicBezTo>
                    <a:pt x="624904" y="32639"/>
                    <a:pt x="618300" y="39815"/>
                    <a:pt x="610616" y="46101"/>
                  </a:cubicBezTo>
                  <a:cubicBezTo>
                    <a:pt x="600329" y="54420"/>
                    <a:pt x="588010" y="63690"/>
                    <a:pt x="572833" y="68580"/>
                  </a:cubicBezTo>
                  <a:cubicBezTo>
                    <a:pt x="551498" y="75502"/>
                    <a:pt x="535750" y="78423"/>
                    <a:pt x="517080" y="81915"/>
                  </a:cubicBezTo>
                  <a:cubicBezTo>
                    <a:pt x="503682" y="84392"/>
                    <a:pt x="488760" y="87186"/>
                    <a:pt x="469074" y="92012"/>
                  </a:cubicBezTo>
                  <a:cubicBezTo>
                    <a:pt x="447548" y="97218"/>
                    <a:pt x="424752" y="107569"/>
                    <a:pt x="405448" y="122873"/>
                  </a:cubicBezTo>
                  <a:cubicBezTo>
                    <a:pt x="389001" y="135890"/>
                    <a:pt x="375095" y="152527"/>
                    <a:pt x="366840" y="172657"/>
                  </a:cubicBezTo>
                  <a:cubicBezTo>
                    <a:pt x="358457" y="193040"/>
                    <a:pt x="353314" y="215710"/>
                    <a:pt x="353060" y="237490"/>
                  </a:cubicBezTo>
                  <a:cubicBezTo>
                    <a:pt x="352870" y="256477"/>
                    <a:pt x="356426" y="274701"/>
                    <a:pt x="364871" y="290068"/>
                  </a:cubicBezTo>
                  <a:lnTo>
                    <a:pt x="366077" y="291846"/>
                  </a:lnTo>
                  <a:lnTo>
                    <a:pt x="413576" y="358267"/>
                  </a:lnTo>
                  <a:lnTo>
                    <a:pt x="415988" y="361569"/>
                  </a:lnTo>
                  <a:cubicBezTo>
                    <a:pt x="428625" y="378968"/>
                    <a:pt x="441325" y="396431"/>
                    <a:pt x="454152" y="414528"/>
                  </a:cubicBezTo>
                  <a:cubicBezTo>
                    <a:pt x="454152" y="414528"/>
                    <a:pt x="457327" y="428117"/>
                    <a:pt x="458280" y="430721"/>
                  </a:cubicBezTo>
                  <a:lnTo>
                    <a:pt x="453199" y="426847"/>
                  </a:lnTo>
                  <a:lnTo>
                    <a:pt x="453199" y="426847"/>
                  </a:lnTo>
                  <a:close/>
                  <a:moveTo>
                    <a:pt x="160401" y="809816"/>
                  </a:moveTo>
                  <a:cubicBezTo>
                    <a:pt x="146050" y="809688"/>
                    <a:pt x="131382" y="806577"/>
                    <a:pt x="117221" y="801307"/>
                  </a:cubicBezTo>
                  <a:lnTo>
                    <a:pt x="117221" y="801307"/>
                  </a:lnTo>
                  <a:cubicBezTo>
                    <a:pt x="95187" y="793115"/>
                    <a:pt x="74168" y="779653"/>
                    <a:pt x="56705" y="763905"/>
                  </a:cubicBezTo>
                  <a:cubicBezTo>
                    <a:pt x="38799" y="747776"/>
                    <a:pt x="26670" y="727138"/>
                    <a:pt x="19304" y="705231"/>
                  </a:cubicBezTo>
                  <a:cubicBezTo>
                    <a:pt x="10795" y="680085"/>
                    <a:pt x="8636" y="653161"/>
                    <a:pt x="11113" y="629475"/>
                  </a:cubicBezTo>
                  <a:cubicBezTo>
                    <a:pt x="13271" y="609156"/>
                    <a:pt x="15748" y="593916"/>
                    <a:pt x="17907" y="580200"/>
                  </a:cubicBezTo>
                  <a:cubicBezTo>
                    <a:pt x="20828" y="561912"/>
                    <a:pt x="23368" y="546481"/>
                    <a:pt x="24066" y="524891"/>
                  </a:cubicBezTo>
                  <a:cubicBezTo>
                    <a:pt x="24511" y="510667"/>
                    <a:pt x="28130" y="499682"/>
                    <a:pt x="24321" y="488632"/>
                  </a:cubicBezTo>
                  <a:cubicBezTo>
                    <a:pt x="20510" y="477584"/>
                    <a:pt x="14605" y="467741"/>
                    <a:pt x="6858" y="458343"/>
                  </a:cubicBezTo>
                  <a:lnTo>
                    <a:pt x="0" y="449961"/>
                  </a:lnTo>
                  <a:lnTo>
                    <a:pt x="10604" y="447866"/>
                  </a:lnTo>
                  <a:cubicBezTo>
                    <a:pt x="22543" y="445516"/>
                    <a:pt x="33338" y="441643"/>
                    <a:pt x="43307" y="435610"/>
                  </a:cubicBezTo>
                  <a:cubicBezTo>
                    <a:pt x="53276" y="429514"/>
                    <a:pt x="57087" y="419799"/>
                    <a:pt x="65786" y="408559"/>
                  </a:cubicBezTo>
                  <a:cubicBezTo>
                    <a:pt x="78930" y="391541"/>
                    <a:pt x="86804" y="378016"/>
                    <a:pt x="96202" y="361950"/>
                  </a:cubicBezTo>
                  <a:cubicBezTo>
                    <a:pt x="103060" y="350203"/>
                    <a:pt x="110680" y="337185"/>
                    <a:pt x="122301" y="319596"/>
                  </a:cubicBezTo>
                  <a:cubicBezTo>
                    <a:pt x="135446" y="299657"/>
                    <a:pt x="154241" y="280289"/>
                    <a:pt x="176784" y="266256"/>
                  </a:cubicBezTo>
                  <a:cubicBezTo>
                    <a:pt x="196342" y="254064"/>
                    <a:pt x="218821" y="245872"/>
                    <a:pt x="242951" y="244793"/>
                  </a:cubicBezTo>
                  <a:cubicBezTo>
                    <a:pt x="266192" y="243777"/>
                    <a:pt x="290576" y="247079"/>
                    <a:pt x="312484" y="254953"/>
                  </a:cubicBezTo>
                  <a:cubicBezTo>
                    <a:pt x="323787" y="259017"/>
                    <a:pt x="334455" y="264351"/>
                    <a:pt x="344043" y="270891"/>
                  </a:cubicBezTo>
                  <a:cubicBezTo>
                    <a:pt x="341376" y="260096"/>
                    <a:pt x="340233" y="248729"/>
                    <a:pt x="340360" y="237109"/>
                  </a:cubicBezTo>
                  <a:cubicBezTo>
                    <a:pt x="340614" y="213614"/>
                    <a:pt x="346138" y="189230"/>
                    <a:pt x="355092" y="167513"/>
                  </a:cubicBezTo>
                  <a:cubicBezTo>
                    <a:pt x="364236" y="145225"/>
                    <a:pt x="379540" y="126810"/>
                    <a:pt x="397637" y="112522"/>
                  </a:cubicBezTo>
                  <a:cubicBezTo>
                    <a:pt x="418465" y="96012"/>
                    <a:pt x="443039" y="84900"/>
                    <a:pt x="466217" y="79248"/>
                  </a:cubicBezTo>
                  <a:cubicBezTo>
                    <a:pt x="486220" y="74359"/>
                    <a:pt x="501333" y="71565"/>
                    <a:pt x="514921" y="69025"/>
                  </a:cubicBezTo>
                  <a:cubicBezTo>
                    <a:pt x="533083" y="65659"/>
                    <a:pt x="548450" y="62738"/>
                    <a:pt x="569023" y="56134"/>
                  </a:cubicBezTo>
                  <a:cubicBezTo>
                    <a:pt x="582549" y="51753"/>
                    <a:pt x="593535" y="43243"/>
                    <a:pt x="602679" y="35878"/>
                  </a:cubicBezTo>
                  <a:cubicBezTo>
                    <a:pt x="611759" y="28512"/>
                    <a:pt x="619061" y="19685"/>
                    <a:pt x="625285" y="9271"/>
                  </a:cubicBezTo>
                  <a:lnTo>
                    <a:pt x="630809" y="0"/>
                  </a:lnTo>
                  <a:lnTo>
                    <a:pt x="636333" y="9271"/>
                  </a:lnTo>
                  <a:cubicBezTo>
                    <a:pt x="642493" y="19685"/>
                    <a:pt x="649795" y="28575"/>
                    <a:pt x="658876" y="35878"/>
                  </a:cubicBezTo>
                  <a:cubicBezTo>
                    <a:pt x="667957" y="43243"/>
                    <a:pt x="678942" y="51753"/>
                    <a:pt x="692467" y="56134"/>
                  </a:cubicBezTo>
                  <a:cubicBezTo>
                    <a:pt x="713042" y="62801"/>
                    <a:pt x="728408" y="65659"/>
                    <a:pt x="746570" y="69025"/>
                  </a:cubicBezTo>
                  <a:cubicBezTo>
                    <a:pt x="760158" y="71565"/>
                    <a:pt x="775272" y="74359"/>
                    <a:pt x="795274" y="79248"/>
                  </a:cubicBezTo>
                  <a:cubicBezTo>
                    <a:pt x="818452" y="84900"/>
                    <a:pt x="843026" y="96012"/>
                    <a:pt x="863854" y="112522"/>
                  </a:cubicBezTo>
                  <a:cubicBezTo>
                    <a:pt x="881952" y="126873"/>
                    <a:pt x="897255" y="145225"/>
                    <a:pt x="906399" y="167513"/>
                  </a:cubicBezTo>
                  <a:cubicBezTo>
                    <a:pt x="915352" y="189293"/>
                    <a:pt x="920877" y="213614"/>
                    <a:pt x="921131" y="237109"/>
                  </a:cubicBezTo>
                  <a:cubicBezTo>
                    <a:pt x="921258" y="248031"/>
                    <a:pt x="920242" y="258826"/>
                    <a:pt x="917892" y="269050"/>
                  </a:cubicBezTo>
                  <a:cubicBezTo>
                    <a:pt x="927100" y="263017"/>
                    <a:pt x="937260" y="258128"/>
                    <a:pt x="948119" y="254381"/>
                  </a:cubicBezTo>
                  <a:cubicBezTo>
                    <a:pt x="970280" y="246698"/>
                    <a:pt x="995045" y="243713"/>
                    <a:pt x="1018540" y="244729"/>
                  </a:cubicBezTo>
                  <a:cubicBezTo>
                    <a:pt x="1042670" y="245809"/>
                    <a:pt x="1065086" y="254000"/>
                    <a:pt x="1084707" y="266192"/>
                  </a:cubicBezTo>
                  <a:cubicBezTo>
                    <a:pt x="1107250" y="280226"/>
                    <a:pt x="1126045" y="299593"/>
                    <a:pt x="1139190" y="319532"/>
                  </a:cubicBezTo>
                  <a:cubicBezTo>
                    <a:pt x="1150811" y="337122"/>
                    <a:pt x="1158431" y="350139"/>
                    <a:pt x="1165289" y="361887"/>
                  </a:cubicBezTo>
                  <a:cubicBezTo>
                    <a:pt x="1174687" y="377952"/>
                    <a:pt x="1182561" y="391478"/>
                    <a:pt x="1195705" y="408496"/>
                  </a:cubicBezTo>
                  <a:cubicBezTo>
                    <a:pt x="1204405" y="419799"/>
                    <a:pt x="1207897" y="430086"/>
                    <a:pt x="1217867" y="436182"/>
                  </a:cubicBezTo>
                  <a:cubicBezTo>
                    <a:pt x="1227836" y="442214"/>
                    <a:pt x="1238631" y="446088"/>
                    <a:pt x="1250569" y="448437"/>
                  </a:cubicBezTo>
                  <a:lnTo>
                    <a:pt x="1261173" y="450532"/>
                  </a:lnTo>
                  <a:lnTo>
                    <a:pt x="1254252" y="458915"/>
                  </a:lnTo>
                  <a:cubicBezTo>
                    <a:pt x="1246505" y="468313"/>
                    <a:pt x="1240600" y="478155"/>
                    <a:pt x="1236789" y="489204"/>
                  </a:cubicBezTo>
                  <a:cubicBezTo>
                    <a:pt x="1232916" y="500253"/>
                    <a:pt x="1236917" y="510604"/>
                    <a:pt x="1237361" y="524828"/>
                  </a:cubicBezTo>
                  <a:cubicBezTo>
                    <a:pt x="1238060" y="546418"/>
                    <a:pt x="1240536" y="561848"/>
                    <a:pt x="1243520" y="580136"/>
                  </a:cubicBezTo>
                  <a:cubicBezTo>
                    <a:pt x="1245743" y="593788"/>
                    <a:pt x="1248156" y="609029"/>
                    <a:pt x="1250315" y="629412"/>
                  </a:cubicBezTo>
                  <a:cubicBezTo>
                    <a:pt x="1252855" y="653097"/>
                    <a:pt x="1250633" y="680022"/>
                    <a:pt x="1242123" y="705168"/>
                  </a:cubicBezTo>
                  <a:cubicBezTo>
                    <a:pt x="1234758" y="727075"/>
                    <a:pt x="1222629" y="747649"/>
                    <a:pt x="1204722" y="763841"/>
                  </a:cubicBezTo>
                  <a:cubicBezTo>
                    <a:pt x="1187260" y="779590"/>
                    <a:pt x="1166241" y="793052"/>
                    <a:pt x="1144207" y="801180"/>
                  </a:cubicBezTo>
                  <a:lnTo>
                    <a:pt x="1144207" y="801180"/>
                  </a:lnTo>
                  <a:cubicBezTo>
                    <a:pt x="1130046" y="806450"/>
                    <a:pt x="1115441" y="809562"/>
                    <a:pt x="1101027" y="809688"/>
                  </a:cubicBezTo>
                  <a:cubicBezTo>
                    <a:pt x="1109282" y="817626"/>
                    <a:pt x="1116648" y="827151"/>
                    <a:pt x="1123188" y="837629"/>
                  </a:cubicBezTo>
                  <a:cubicBezTo>
                    <a:pt x="1137222" y="860171"/>
                    <a:pt x="1147255" y="887095"/>
                    <a:pt x="1152398" y="910717"/>
                  </a:cubicBezTo>
                  <a:cubicBezTo>
                    <a:pt x="1157542" y="934275"/>
                    <a:pt x="1155319" y="958088"/>
                    <a:pt x="1148588" y="980122"/>
                  </a:cubicBezTo>
                  <a:cubicBezTo>
                    <a:pt x="1140778" y="1005522"/>
                    <a:pt x="1126871" y="1028637"/>
                    <a:pt x="1110996" y="1046416"/>
                  </a:cubicBezTo>
                  <a:cubicBezTo>
                    <a:pt x="1097217" y="1061847"/>
                    <a:pt x="1086422" y="1072706"/>
                    <a:pt x="1076706" y="1082485"/>
                  </a:cubicBezTo>
                  <a:cubicBezTo>
                    <a:pt x="1063625" y="1095629"/>
                    <a:pt x="1052639" y="1106678"/>
                    <a:pt x="1039432" y="1123823"/>
                  </a:cubicBezTo>
                  <a:cubicBezTo>
                    <a:pt x="1030732" y="1135126"/>
                    <a:pt x="1025080" y="1146175"/>
                    <a:pt x="1021715" y="1157351"/>
                  </a:cubicBezTo>
                  <a:cubicBezTo>
                    <a:pt x="1018413" y="1168527"/>
                    <a:pt x="1017461" y="1180021"/>
                    <a:pt x="1018223" y="1192149"/>
                  </a:cubicBezTo>
                  <a:lnTo>
                    <a:pt x="1018921" y="1202944"/>
                  </a:lnTo>
                  <a:lnTo>
                    <a:pt x="1009079" y="1198436"/>
                  </a:lnTo>
                  <a:cubicBezTo>
                    <a:pt x="998093" y="1193356"/>
                    <a:pt x="987044" y="1190181"/>
                    <a:pt x="975360" y="1189292"/>
                  </a:cubicBezTo>
                  <a:cubicBezTo>
                    <a:pt x="963676" y="1188403"/>
                    <a:pt x="951357" y="1189800"/>
                    <a:pt x="937705" y="1193864"/>
                  </a:cubicBezTo>
                  <a:cubicBezTo>
                    <a:pt x="916940" y="1200087"/>
                    <a:pt x="902652" y="1206437"/>
                    <a:pt x="885825" y="1213930"/>
                  </a:cubicBezTo>
                  <a:cubicBezTo>
                    <a:pt x="873125" y="1219581"/>
                    <a:pt x="858901" y="1225931"/>
                    <a:pt x="839914" y="1233170"/>
                  </a:cubicBezTo>
                  <a:cubicBezTo>
                    <a:pt x="817626" y="1241679"/>
                    <a:pt x="791083" y="1246442"/>
                    <a:pt x="764604" y="1244664"/>
                  </a:cubicBezTo>
                  <a:cubicBezTo>
                    <a:pt x="741553" y="1243140"/>
                    <a:pt x="718566" y="1236663"/>
                    <a:pt x="698373" y="1223518"/>
                  </a:cubicBezTo>
                  <a:cubicBezTo>
                    <a:pt x="678625" y="1210628"/>
                    <a:pt x="660273" y="1193737"/>
                    <a:pt x="646748" y="1174560"/>
                  </a:cubicBezTo>
                  <a:cubicBezTo>
                    <a:pt x="640144" y="1165162"/>
                    <a:pt x="634619" y="1155256"/>
                    <a:pt x="630745" y="1144905"/>
                  </a:cubicBezTo>
                  <a:cubicBezTo>
                    <a:pt x="626808" y="1155256"/>
                    <a:pt x="621348" y="1165162"/>
                    <a:pt x="614744" y="1174560"/>
                  </a:cubicBezTo>
                  <a:cubicBezTo>
                    <a:pt x="601218" y="1193737"/>
                    <a:pt x="582803" y="1210628"/>
                    <a:pt x="563118" y="1223518"/>
                  </a:cubicBezTo>
                  <a:cubicBezTo>
                    <a:pt x="542925" y="1236726"/>
                    <a:pt x="519874" y="1243140"/>
                    <a:pt x="496888" y="1244664"/>
                  </a:cubicBezTo>
                  <a:cubicBezTo>
                    <a:pt x="470408" y="1246442"/>
                    <a:pt x="443802" y="1241679"/>
                    <a:pt x="421577" y="1233170"/>
                  </a:cubicBezTo>
                  <a:cubicBezTo>
                    <a:pt x="402590" y="1225931"/>
                    <a:pt x="388430" y="1219581"/>
                    <a:pt x="375666" y="1213930"/>
                  </a:cubicBezTo>
                  <a:cubicBezTo>
                    <a:pt x="358838" y="1206437"/>
                    <a:pt x="344551" y="1200087"/>
                    <a:pt x="323787" y="1193864"/>
                  </a:cubicBezTo>
                  <a:cubicBezTo>
                    <a:pt x="310134" y="1189800"/>
                    <a:pt x="297752" y="1188403"/>
                    <a:pt x="286131" y="1189292"/>
                  </a:cubicBezTo>
                  <a:cubicBezTo>
                    <a:pt x="274447" y="1190181"/>
                    <a:pt x="263462" y="1193356"/>
                    <a:pt x="252413" y="1198436"/>
                  </a:cubicBezTo>
                  <a:lnTo>
                    <a:pt x="242570" y="1202944"/>
                  </a:lnTo>
                  <a:lnTo>
                    <a:pt x="243268" y="1192149"/>
                  </a:lnTo>
                  <a:cubicBezTo>
                    <a:pt x="244094" y="1180021"/>
                    <a:pt x="243141" y="1168527"/>
                    <a:pt x="239840" y="1157351"/>
                  </a:cubicBezTo>
                  <a:cubicBezTo>
                    <a:pt x="236538" y="1146175"/>
                    <a:pt x="230823" y="1135126"/>
                    <a:pt x="222123" y="1123823"/>
                  </a:cubicBezTo>
                  <a:cubicBezTo>
                    <a:pt x="208915" y="1106678"/>
                    <a:pt x="197929" y="1095566"/>
                    <a:pt x="184849" y="1082485"/>
                  </a:cubicBezTo>
                  <a:cubicBezTo>
                    <a:pt x="175133" y="1072769"/>
                    <a:pt x="164338" y="1061911"/>
                    <a:pt x="150559" y="1046416"/>
                  </a:cubicBezTo>
                  <a:cubicBezTo>
                    <a:pt x="134684" y="1028637"/>
                    <a:pt x="120777" y="1005459"/>
                    <a:pt x="112966" y="980122"/>
                  </a:cubicBezTo>
                  <a:cubicBezTo>
                    <a:pt x="106172" y="958025"/>
                    <a:pt x="104013" y="934212"/>
                    <a:pt x="109157" y="910717"/>
                  </a:cubicBezTo>
                  <a:cubicBezTo>
                    <a:pt x="114300" y="887095"/>
                    <a:pt x="124333" y="860171"/>
                    <a:pt x="138366" y="837629"/>
                  </a:cubicBezTo>
                  <a:cubicBezTo>
                    <a:pt x="144907" y="827151"/>
                    <a:pt x="152273" y="817626"/>
                    <a:pt x="160528" y="809688"/>
                  </a:cubicBezTo>
                  <a:lnTo>
                    <a:pt x="160528" y="809688"/>
                  </a:lnTo>
                  <a:close/>
                  <a:moveTo>
                    <a:pt x="584581" y="972312"/>
                  </a:moveTo>
                  <a:cubicBezTo>
                    <a:pt x="585216" y="975741"/>
                    <a:pt x="589344" y="963232"/>
                    <a:pt x="589852" y="966724"/>
                  </a:cubicBezTo>
                  <a:cubicBezTo>
                    <a:pt x="590677" y="972693"/>
                    <a:pt x="591947" y="982536"/>
                    <a:pt x="592074" y="984060"/>
                  </a:cubicBezTo>
                  <a:cubicBezTo>
                    <a:pt x="593344" y="998030"/>
                    <a:pt x="594170" y="1009523"/>
                    <a:pt x="594360" y="1021525"/>
                  </a:cubicBezTo>
                  <a:cubicBezTo>
                    <a:pt x="594551" y="1033716"/>
                    <a:pt x="594170" y="1046226"/>
                    <a:pt x="592963" y="1062165"/>
                  </a:cubicBezTo>
                  <a:cubicBezTo>
                    <a:pt x="591566" y="1081405"/>
                    <a:pt x="589979" y="1100011"/>
                    <a:pt x="583375" y="1118489"/>
                  </a:cubicBezTo>
                  <a:cubicBezTo>
                    <a:pt x="576707" y="1137095"/>
                    <a:pt x="564960" y="1155002"/>
                    <a:pt x="543242" y="1172147"/>
                  </a:cubicBezTo>
                  <a:cubicBezTo>
                    <a:pt x="527241" y="1184720"/>
                    <a:pt x="509397" y="1189990"/>
                    <a:pt x="489712" y="1189546"/>
                  </a:cubicBezTo>
                  <a:cubicBezTo>
                    <a:pt x="470535" y="1189101"/>
                    <a:pt x="449834" y="1183196"/>
                    <a:pt x="427609" y="1173353"/>
                  </a:cubicBezTo>
                  <a:cubicBezTo>
                    <a:pt x="402717" y="1162368"/>
                    <a:pt x="383349" y="1156970"/>
                    <a:pt x="365824" y="1152144"/>
                  </a:cubicBezTo>
                  <a:cubicBezTo>
                    <a:pt x="358457" y="1150112"/>
                    <a:pt x="351409" y="1148144"/>
                    <a:pt x="344996" y="1146112"/>
                  </a:cubicBezTo>
                  <a:cubicBezTo>
                    <a:pt x="335788" y="1143191"/>
                    <a:pt x="326327" y="1142111"/>
                    <a:pt x="316929" y="1142619"/>
                  </a:cubicBezTo>
                  <a:cubicBezTo>
                    <a:pt x="306578" y="1143127"/>
                    <a:pt x="296164" y="1145413"/>
                    <a:pt x="286004" y="1149033"/>
                  </a:cubicBezTo>
                  <a:lnTo>
                    <a:pt x="277559" y="1152081"/>
                  </a:lnTo>
                  <a:lnTo>
                    <a:pt x="277368" y="1143127"/>
                  </a:lnTo>
                  <a:cubicBezTo>
                    <a:pt x="277177" y="1132332"/>
                    <a:pt x="275590" y="1121791"/>
                    <a:pt x="272352" y="1111885"/>
                  </a:cubicBezTo>
                  <a:cubicBezTo>
                    <a:pt x="269430" y="1102932"/>
                    <a:pt x="265113" y="1094486"/>
                    <a:pt x="259080" y="1086930"/>
                  </a:cubicBezTo>
                  <a:cubicBezTo>
                    <a:pt x="254699" y="1081342"/>
                    <a:pt x="250444" y="1075627"/>
                    <a:pt x="246063" y="1069594"/>
                  </a:cubicBezTo>
                  <a:cubicBezTo>
                    <a:pt x="235268" y="1054925"/>
                    <a:pt x="223329" y="1038669"/>
                    <a:pt x="204279" y="1019429"/>
                  </a:cubicBezTo>
                  <a:cubicBezTo>
                    <a:pt x="187135" y="1002094"/>
                    <a:pt x="174244" y="984822"/>
                    <a:pt x="167005" y="967105"/>
                  </a:cubicBezTo>
                  <a:cubicBezTo>
                    <a:pt x="159576" y="948881"/>
                    <a:pt x="158115" y="930275"/>
                    <a:pt x="164211" y="910844"/>
                  </a:cubicBezTo>
                  <a:cubicBezTo>
                    <a:pt x="172466" y="884428"/>
                    <a:pt x="185039" y="867093"/>
                    <a:pt x="200025" y="854266"/>
                  </a:cubicBezTo>
                  <a:cubicBezTo>
                    <a:pt x="214821" y="841566"/>
                    <a:pt x="231712" y="833501"/>
                    <a:pt x="249238" y="825310"/>
                  </a:cubicBezTo>
                  <a:cubicBezTo>
                    <a:pt x="263779" y="818515"/>
                    <a:pt x="275336" y="813625"/>
                    <a:pt x="286702" y="809562"/>
                  </a:cubicBezTo>
                  <a:cubicBezTo>
                    <a:pt x="298132" y="805434"/>
                    <a:pt x="309182" y="802132"/>
                    <a:pt x="322516" y="798386"/>
                  </a:cubicBezTo>
                  <a:cubicBezTo>
                    <a:pt x="330454" y="796163"/>
                    <a:pt x="348679" y="793306"/>
                    <a:pt x="357632" y="791909"/>
                  </a:cubicBezTo>
                  <a:lnTo>
                    <a:pt x="350584" y="802322"/>
                  </a:lnTo>
                  <a:lnTo>
                    <a:pt x="362395" y="804228"/>
                  </a:lnTo>
                  <a:lnTo>
                    <a:pt x="359664" y="804672"/>
                  </a:lnTo>
                  <a:cubicBezTo>
                    <a:pt x="351155" y="806006"/>
                    <a:pt x="333438" y="808736"/>
                    <a:pt x="326009" y="810832"/>
                  </a:cubicBezTo>
                  <a:cubicBezTo>
                    <a:pt x="312674" y="814578"/>
                    <a:pt x="301879" y="817816"/>
                    <a:pt x="291021" y="821754"/>
                  </a:cubicBezTo>
                  <a:cubicBezTo>
                    <a:pt x="280099" y="825691"/>
                    <a:pt x="268859" y="830390"/>
                    <a:pt x="254699" y="837057"/>
                  </a:cubicBezTo>
                  <a:cubicBezTo>
                    <a:pt x="237998" y="844868"/>
                    <a:pt x="221932" y="852551"/>
                    <a:pt x="208407" y="864172"/>
                  </a:cubicBezTo>
                  <a:cubicBezTo>
                    <a:pt x="195135" y="875602"/>
                    <a:pt x="183960" y="891032"/>
                    <a:pt x="176530" y="914844"/>
                  </a:cubicBezTo>
                  <a:cubicBezTo>
                    <a:pt x="171387" y="931228"/>
                    <a:pt x="172657" y="946912"/>
                    <a:pt x="178943" y="962406"/>
                  </a:cubicBezTo>
                  <a:cubicBezTo>
                    <a:pt x="185484" y="978408"/>
                    <a:pt x="197421" y="994347"/>
                    <a:pt x="213360" y="1010475"/>
                  </a:cubicBezTo>
                  <a:cubicBezTo>
                    <a:pt x="233172" y="1030478"/>
                    <a:pt x="245364" y="1047115"/>
                    <a:pt x="256413" y="1062101"/>
                  </a:cubicBezTo>
                  <a:cubicBezTo>
                    <a:pt x="260731" y="1067943"/>
                    <a:pt x="264795" y="1073531"/>
                    <a:pt x="269177" y="1078992"/>
                  </a:cubicBezTo>
                  <a:cubicBezTo>
                    <a:pt x="276162" y="1087819"/>
                    <a:pt x="281241" y="1097598"/>
                    <a:pt x="284607" y="1108012"/>
                  </a:cubicBezTo>
                  <a:cubicBezTo>
                    <a:pt x="287338" y="1116457"/>
                    <a:pt x="289052" y="1125347"/>
                    <a:pt x="289751" y="1134364"/>
                  </a:cubicBezTo>
                  <a:cubicBezTo>
                    <a:pt x="298513" y="1131824"/>
                    <a:pt x="307340" y="1130237"/>
                    <a:pt x="316230" y="1129792"/>
                  </a:cubicBezTo>
                  <a:cubicBezTo>
                    <a:pt x="327152" y="1129284"/>
                    <a:pt x="338074" y="1130491"/>
                    <a:pt x="348805" y="1133856"/>
                  </a:cubicBezTo>
                  <a:cubicBezTo>
                    <a:pt x="355854" y="1136079"/>
                    <a:pt x="362331" y="1137857"/>
                    <a:pt x="369189" y="1139762"/>
                  </a:cubicBezTo>
                  <a:cubicBezTo>
                    <a:pt x="387160" y="1144715"/>
                    <a:pt x="407099" y="1150239"/>
                    <a:pt x="432689" y="1161542"/>
                  </a:cubicBezTo>
                  <a:cubicBezTo>
                    <a:pt x="453517" y="1170750"/>
                    <a:pt x="472630" y="1176274"/>
                    <a:pt x="489902" y="1176655"/>
                  </a:cubicBezTo>
                  <a:cubicBezTo>
                    <a:pt x="506603" y="1177036"/>
                    <a:pt x="521716" y="1172591"/>
                    <a:pt x="535178" y="1161987"/>
                  </a:cubicBezTo>
                  <a:cubicBezTo>
                    <a:pt x="554736" y="1146556"/>
                    <a:pt x="565214" y="1130618"/>
                    <a:pt x="571183" y="1114171"/>
                  </a:cubicBezTo>
                  <a:cubicBezTo>
                    <a:pt x="577152" y="1097471"/>
                    <a:pt x="578612" y="1079691"/>
                    <a:pt x="580009" y="1061275"/>
                  </a:cubicBezTo>
                  <a:cubicBezTo>
                    <a:pt x="581152" y="1045528"/>
                    <a:pt x="581597" y="1033399"/>
                    <a:pt x="581406" y="1021842"/>
                  </a:cubicBezTo>
                  <a:cubicBezTo>
                    <a:pt x="581216" y="1010158"/>
                    <a:pt x="580390" y="998982"/>
                    <a:pt x="579120" y="985330"/>
                  </a:cubicBezTo>
                  <a:cubicBezTo>
                    <a:pt x="578993" y="983806"/>
                    <a:pt x="576644" y="966089"/>
                    <a:pt x="576326" y="964184"/>
                  </a:cubicBezTo>
                  <a:cubicBezTo>
                    <a:pt x="576072" y="962533"/>
                    <a:pt x="575818" y="960691"/>
                    <a:pt x="575437" y="958723"/>
                  </a:cubicBezTo>
                  <a:lnTo>
                    <a:pt x="581279" y="957707"/>
                  </a:lnTo>
                  <a:lnTo>
                    <a:pt x="584454" y="972439"/>
                  </a:lnTo>
                  <a:lnTo>
                    <a:pt x="584454" y="972439"/>
                  </a:lnTo>
                  <a:close/>
                  <a:moveTo>
                    <a:pt x="682308" y="962724"/>
                  </a:moveTo>
                  <a:cubicBezTo>
                    <a:pt x="681609" y="966025"/>
                    <a:pt x="685864" y="965010"/>
                    <a:pt x="685292" y="968185"/>
                  </a:cubicBezTo>
                  <a:cubicBezTo>
                    <a:pt x="682689" y="982663"/>
                    <a:pt x="681038" y="995934"/>
                    <a:pt x="680276" y="1009333"/>
                  </a:cubicBezTo>
                  <a:cubicBezTo>
                    <a:pt x="679323" y="1025588"/>
                    <a:pt x="679704" y="1042099"/>
                    <a:pt x="681101" y="1061149"/>
                  </a:cubicBezTo>
                  <a:cubicBezTo>
                    <a:pt x="682498" y="1079564"/>
                    <a:pt x="683958" y="1097407"/>
                    <a:pt x="689927" y="1114044"/>
                  </a:cubicBezTo>
                  <a:cubicBezTo>
                    <a:pt x="695833" y="1130491"/>
                    <a:pt x="706311" y="1146429"/>
                    <a:pt x="725932" y="1161860"/>
                  </a:cubicBezTo>
                  <a:cubicBezTo>
                    <a:pt x="739394" y="1172464"/>
                    <a:pt x="754507" y="1176909"/>
                    <a:pt x="771208" y="1176528"/>
                  </a:cubicBezTo>
                  <a:cubicBezTo>
                    <a:pt x="788480" y="1176147"/>
                    <a:pt x="807530" y="1170623"/>
                    <a:pt x="828421" y="1161415"/>
                  </a:cubicBezTo>
                  <a:cubicBezTo>
                    <a:pt x="854011" y="1150112"/>
                    <a:pt x="873951" y="1144588"/>
                    <a:pt x="891921" y="1139635"/>
                  </a:cubicBezTo>
                  <a:cubicBezTo>
                    <a:pt x="898716" y="1137793"/>
                    <a:pt x="905256" y="1135952"/>
                    <a:pt x="912305" y="1133729"/>
                  </a:cubicBezTo>
                  <a:cubicBezTo>
                    <a:pt x="922973" y="1130364"/>
                    <a:pt x="933895" y="1129094"/>
                    <a:pt x="944880" y="1129665"/>
                  </a:cubicBezTo>
                  <a:cubicBezTo>
                    <a:pt x="953770" y="1130110"/>
                    <a:pt x="962660" y="1131697"/>
                    <a:pt x="971360" y="1134237"/>
                  </a:cubicBezTo>
                  <a:cubicBezTo>
                    <a:pt x="972122" y="1125157"/>
                    <a:pt x="973773" y="1116330"/>
                    <a:pt x="976567" y="1107885"/>
                  </a:cubicBezTo>
                  <a:cubicBezTo>
                    <a:pt x="979995" y="1097471"/>
                    <a:pt x="985012" y="1087692"/>
                    <a:pt x="991997" y="1078865"/>
                  </a:cubicBezTo>
                  <a:cubicBezTo>
                    <a:pt x="996315" y="1073404"/>
                    <a:pt x="1000442" y="1067816"/>
                    <a:pt x="1004761" y="1061974"/>
                  </a:cubicBezTo>
                  <a:cubicBezTo>
                    <a:pt x="1015810" y="1046988"/>
                    <a:pt x="1028002" y="1030351"/>
                    <a:pt x="1047814" y="1010349"/>
                  </a:cubicBezTo>
                  <a:cubicBezTo>
                    <a:pt x="1063816" y="994219"/>
                    <a:pt x="1075754" y="978281"/>
                    <a:pt x="1082231" y="962279"/>
                  </a:cubicBezTo>
                  <a:cubicBezTo>
                    <a:pt x="1088517" y="946785"/>
                    <a:pt x="1089787" y="931100"/>
                    <a:pt x="1084644" y="914718"/>
                  </a:cubicBezTo>
                  <a:cubicBezTo>
                    <a:pt x="1077214" y="890969"/>
                    <a:pt x="1066038" y="875475"/>
                    <a:pt x="1052767" y="864044"/>
                  </a:cubicBezTo>
                  <a:cubicBezTo>
                    <a:pt x="1039241" y="852424"/>
                    <a:pt x="1023176" y="844741"/>
                    <a:pt x="1006475" y="836930"/>
                  </a:cubicBezTo>
                  <a:cubicBezTo>
                    <a:pt x="992314" y="830263"/>
                    <a:pt x="981075" y="825563"/>
                    <a:pt x="970153" y="821627"/>
                  </a:cubicBezTo>
                  <a:cubicBezTo>
                    <a:pt x="959295" y="817690"/>
                    <a:pt x="948500" y="814451"/>
                    <a:pt x="935164" y="810705"/>
                  </a:cubicBezTo>
                  <a:cubicBezTo>
                    <a:pt x="927735" y="808609"/>
                    <a:pt x="899922" y="804037"/>
                    <a:pt x="891413" y="802704"/>
                  </a:cubicBezTo>
                  <a:lnTo>
                    <a:pt x="889381" y="802386"/>
                  </a:lnTo>
                  <a:cubicBezTo>
                    <a:pt x="888683" y="800735"/>
                    <a:pt x="906399" y="803085"/>
                    <a:pt x="907923" y="798195"/>
                  </a:cubicBezTo>
                  <a:cubicBezTo>
                    <a:pt x="908177" y="797433"/>
                    <a:pt x="905383" y="792734"/>
                    <a:pt x="904875" y="791845"/>
                  </a:cubicBezTo>
                  <a:cubicBezTo>
                    <a:pt x="916877" y="793877"/>
                    <a:pt x="932942" y="796671"/>
                    <a:pt x="938594" y="798322"/>
                  </a:cubicBezTo>
                  <a:cubicBezTo>
                    <a:pt x="951992" y="802069"/>
                    <a:pt x="962977" y="805371"/>
                    <a:pt x="974408" y="809498"/>
                  </a:cubicBezTo>
                  <a:cubicBezTo>
                    <a:pt x="985774" y="813625"/>
                    <a:pt x="997331" y="818452"/>
                    <a:pt x="1011873" y="825246"/>
                  </a:cubicBezTo>
                  <a:cubicBezTo>
                    <a:pt x="1029398" y="833501"/>
                    <a:pt x="1046289" y="841566"/>
                    <a:pt x="1061085" y="854202"/>
                  </a:cubicBezTo>
                  <a:cubicBezTo>
                    <a:pt x="1076071" y="867093"/>
                    <a:pt x="1088644" y="884428"/>
                    <a:pt x="1096899" y="910781"/>
                  </a:cubicBezTo>
                  <a:cubicBezTo>
                    <a:pt x="1102995" y="930212"/>
                    <a:pt x="1101535" y="948817"/>
                    <a:pt x="1094105" y="967041"/>
                  </a:cubicBezTo>
                  <a:cubicBezTo>
                    <a:pt x="1086866" y="984758"/>
                    <a:pt x="1073976" y="1002030"/>
                    <a:pt x="1056831" y="1019366"/>
                  </a:cubicBezTo>
                  <a:cubicBezTo>
                    <a:pt x="1037780" y="1038606"/>
                    <a:pt x="1025842" y="1054862"/>
                    <a:pt x="1015048" y="1069531"/>
                  </a:cubicBezTo>
                  <a:cubicBezTo>
                    <a:pt x="1010602" y="1075563"/>
                    <a:pt x="1006411" y="1081278"/>
                    <a:pt x="1001967" y="1086866"/>
                  </a:cubicBezTo>
                  <a:cubicBezTo>
                    <a:pt x="995998" y="1094423"/>
                    <a:pt x="991616" y="1102868"/>
                    <a:pt x="988695" y="1111822"/>
                  </a:cubicBezTo>
                  <a:cubicBezTo>
                    <a:pt x="985457" y="1121728"/>
                    <a:pt x="983933" y="1132269"/>
                    <a:pt x="983679" y="1143064"/>
                  </a:cubicBezTo>
                  <a:lnTo>
                    <a:pt x="983488" y="1152017"/>
                  </a:lnTo>
                  <a:lnTo>
                    <a:pt x="975042" y="1148969"/>
                  </a:lnTo>
                  <a:cubicBezTo>
                    <a:pt x="964883" y="1145350"/>
                    <a:pt x="954469" y="1143000"/>
                    <a:pt x="944118" y="1142556"/>
                  </a:cubicBezTo>
                  <a:cubicBezTo>
                    <a:pt x="934720" y="1142111"/>
                    <a:pt x="925258" y="1143191"/>
                    <a:pt x="916051" y="1146112"/>
                  </a:cubicBezTo>
                  <a:cubicBezTo>
                    <a:pt x="909638" y="1148144"/>
                    <a:pt x="902589" y="1150112"/>
                    <a:pt x="895223" y="1152144"/>
                  </a:cubicBezTo>
                  <a:cubicBezTo>
                    <a:pt x="877761" y="1156970"/>
                    <a:pt x="858393" y="1162368"/>
                    <a:pt x="833438" y="1173353"/>
                  </a:cubicBezTo>
                  <a:cubicBezTo>
                    <a:pt x="811149" y="1183196"/>
                    <a:pt x="790448" y="1189101"/>
                    <a:pt x="771271" y="1189546"/>
                  </a:cubicBezTo>
                  <a:cubicBezTo>
                    <a:pt x="751586" y="1189990"/>
                    <a:pt x="733679" y="1184720"/>
                    <a:pt x="717741" y="1172147"/>
                  </a:cubicBezTo>
                  <a:cubicBezTo>
                    <a:pt x="696023" y="1155002"/>
                    <a:pt x="684339" y="1137158"/>
                    <a:pt x="677608" y="1118489"/>
                  </a:cubicBezTo>
                  <a:cubicBezTo>
                    <a:pt x="671005" y="1100074"/>
                    <a:pt x="669480" y="1081469"/>
                    <a:pt x="668020" y="1062165"/>
                  </a:cubicBezTo>
                  <a:cubicBezTo>
                    <a:pt x="666560" y="1042670"/>
                    <a:pt x="666242" y="1025652"/>
                    <a:pt x="667195" y="1008697"/>
                  </a:cubicBezTo>
                  <a:cubicBezTo>
                    <a:pt x="667830" y="997522"/>
                    <a:pt x="669036" y="986409"/>
                    <a:pt x="670941" y="974662"/>
                  </a:cubicBezTo>
                  <a:cubicBezTo>
                    <a:pt x="671894" y="968629"/>
                    <a:pt x="677989" y="964756"/>
                    <a:pt x="679323" y="958342"/>
                  </a:cubicBezTo>
                  <a:lnTo>
                    <a:pt x="682117" y="962787"/>
                  </a:lnTo>
                  <a:lnTo>
                    <a:pt x="682117" y="962787"/>
                  </a:lnTo>
                  <a:close/>
                  <a:moveTo>
                    <a:pt x="842963" y="453707"/>
                  </a:moveTo>
                  <a:cubicBezTo>
                    <a:pt x="844423" y="450469"/>
                    <a:pt x="845502" y="448056"/>
                    <a:pt x="846582" y="445643"/>
                  </a:cubicBezTo>
                  <a:cubicBezTo>
                    <a:pt x="847408" y="443802"/>
                    <a:pt x="845058" y="442786"/>
                    <a:pt x="845883" y="440944"/>
                  </a:cubicBezTo>
                  <a:cubicBezTo>
                    <a:pt x="848741" y="434531"/>
                    <a:pt x="851726" y="428244"/>
                    <a:pt x="855027" y="422593"/>
                  </a:cubicBezTo>
                  <a:cubicBezTo>
                    <a:pt x="862139" y="410464"/>
                    <a:pt x="868172" y="400622"/>
                    <a:pt x="875030" y="390779"/>
                  </a:cubicBezTo>
                  <a:cubicBezTo>
                    <a:pt x="881952" y="380810"/>
                    <a:pt x="889572" y="370840"/>
                    <a:pt x="899858" y="358585"/>
                  </a:cubicBezTo>
                  <a:cubicBezTo>
                    <a:pt x="912305" y="343726"/>
                    <a:pt x="924370" y="329502"/>
                    <a:pt x="940498" y="318453"/>
                  </a:cubicBezTo>
                  <a:cubicBezTo>
                    <a:pt x="956755" y="307213"/>
                    <a:pt x="976757" y="299530"/>
                    <a:pt x="1004380" y="298323"/>
                  </a:cubicBezTo>
                  <a:cubicBezTo>
                    <a:pt x="1024700" y="297434"/>
                    <a:pt x="1042352" y="303530"/>
                    <a:pt x="1058037" y="315405"/>
                  </a:cubicBezTo>
                  <a:cubicBezTo>
                    <a:pt x="1073277" y="326898"/>
                    <a:pt x="1086676" y="343789"/>
                    <a:pt x="1098995" y="364807"/>
                  </a:cubicBezTo>
                  <a:cubicBezTo>
                    <a:pt x="1112711" y="388112"/>
                    <a:pt x="1125347" y="403860"/>
                    <a:pt x="1136777" y="418021"/>
                  </a:cubicBezTo>
                  <a:cubicBezTo>
                    <a:pt x="1141539" y="423926"/>
                    <a:pt x="1146112" y="429578"/>
                    <a:pt x="1150176" y="435039"/>
                  </a:cubicBezTo>
                  <a:cubicBezTo>
                    <a:pt x="1155954" y="442786"/>
                    <a:pt x="1163003" y="449136"/>
                    <a:pt x="1170877" y="454279"/>
                  </a:cubicBezTo>
                  <a:cubicBezTo>
                    <a:pt x="1179576" y="459931"/>
                    <a:pt x="1189355" y="464122"/>
                    <a:pt x="1199769" y="467106"/>
                  </a:cubicBezTo>
                  <a:lnTo>
                    <a:pt x="1208405" y="469582"/>
                  </a:lnTo>
                  <a:lnTo>
                    <a:pt x="1203325" y="477012"/>
                  </a:lnTo>
                  <a:cubicBezTo>
                    <a:pt x="1197229" y="485902"/>
                    <a:pt x="1192339" y="495363"/>
                    <a:pt x="1189164" y="505269"/>
                  </a:cubicBezTo>
                  <a:cubicBezTo>
                    <a:pt x="1186307" y="514287"/>
                    <a:pt x="1184910" y="523685"/>
                    <a:pt x="1185355" y="533273"/>
                  </a:cubicBezTo>
                  <a:cubicBezTo>
                    <a:pt x="1185672" y="540258"/>
                    <a:pt x="1185736" y="547434"/>
                    <a:pt x="1185863" y="554927"/>
                  </a:cubicBezTo>
                  <a:cubicBezTo>
                    <a:pt x="1186053" y="573088"/>
                    <a:pt x="1186307" y="593217"/>
                    <a:pt x="1190498" y="620078"/>
                  </a:cubicBezTo>
                  <a:cubicBezTo>
                    <a:pt x="1194308" y="644144"/>
                    <a:pt x="1194689" y="665671"/>
                    <a:pt x="1190244" y="684276"/>
                  </a:cubicBezTo>
                  <a:cubicBezTo>
                    <a:pt x="1185609" y="703453"/>
                    <a:pt x="1175957" y="719391"/>
                    <a:pt x="1159701" y="731584"/>
                  </a:cubicBezTo>
                  <a:cubicBezTo>
                    <a:pt x="1137539" y="748221"/>
                    <a:pt x="1117283" y="754952"/>
                    <a:pt x="1097598" y="756666"/>
                  </a:cubicBezTo>
                  <a:cubicBezTo>
                    <a:pt x="1078230" y="758317"/>
                    <a:pt x="1059815" y="755015"/>
                    <a:pt x="1040765" y="751459"/>
                  </a:cubicBezTo>
                  <a:cubicBezTo>
                    <a:pt x="1024890" y="748475"/>
                    <a:pt x="1012698" y="745681"/>
                    <a:pt x="1001141" y="742379"/>
                  </a:cubicBezTo>
                  <a:cubicBezTo>
                    <a:pt x="989584" y="739140"/>
                    <a:pt x="978726" y="735330"/>
                    <a:pt x="965517" y="730568"/>
                  </a:cubicBezTo>
                  <a:cubicBezTo>
                    <a:pt x="957644" y="727710"/>
                    <a:pt x="949642" y="723456"/>
                    <a:pt x="941642" y="719328"/>
                  </a:cubicBezTo>
                  <a:cubicBezTo>
                    <a:pt x="939546" y="718249"/>
                    <a:pt x="936625" y="718058"/>
                    <a:pt x="935355" y="716026"/>
                  </a:cubicBezTo>
                  <a:cubicBezTo>
                    <a:pt x="934085" y="714058"/>
                    <a:pt x="929830" y="708025"/>
                    <a:pt x="925767" y="706374"/>
                  </a:cubicBezTo>
                  <a:lnTo>
                    <a:pt x="933386" y="702945"/>
                  </a:lnTo>
                  <a:cubicBezTo>
                    <a:pt x="938149" y="704850"/>
                    <a:pt x="937260" y="702437"/>
                    <a:pt x="942150" y="704977"/>
                  </a:cubicBezTo>
                  <a:cubicBezTo>
                    <a:pt x="943991" y="705930"/>
                    <a:pt x="945769" y="706882"/>
                    <a:pt x="947611" y="707835"/>
                  </a:cubicBezTo>
                  <a:cubicBezTo>
                    <a:pt x="955230" y="711835"/>
                    <a:pt x="962851" y="715836"/>
                    <a:pt x="969836" y="718375"/>
                  </a:cubicBezTo>
                  <a:cubicBezTo>
                    <a:pt x="982663" y="723075"/>
                    <a:pt x="993330" y="726694"/>
                    <a:pt x="1004570" y="729933"/>
                  </a:cubicBezTo>
                  <a:cubicBezTo>
                    <a:pt x="1015873" y="733108"/>
                    <a:pt x="1027684" y="735838"/>
                    <a:pt x="1043051" y="738696"/>
                  </a:cubicBezTo>
                  <a:cubicBezTo>
                    <a:pt x="1061148" y="742061"/>
                    <a:pt x="1078675" y="745236"/>
                    <a:pt x="1096455" y="743712"/>
                  </a:cubicBezTo>
                  <a:cubicBezTo>
                    <a:pt x="1113917" y="742188"/>
                    <a:pt x="1132014" y="736156"/>
                    <a:pt x="1151890" y="721233"/>
                  </a:cubicBezTo>
                  <a:cubicBezTo>
                    <a:pt x="1165606" y="710946"/>
                    <a:pt x="1173734" y="697484"/>
                    <a:pt x="1177671" y="681228"/>
                  </a:cubicBezTo>
                  <a:cubicBezTo>
                    <a:pt x="1181735" y="664400"/>
                    <a:pt x="1181291" y="644525"/>
                    <a:pt x="1177671" y="622046"/>
                  </a:cubicBezTo>
                  <a:cubicBezTo>
                    <a:pt x="1173289" y="594360"/>
                    <a:pt x="1173036" y="573659"/>
                    <a:pt x="1172845" y="554990"/>
                  </a:cubicBezTo>
                  <a:cubicBezTo>
                    <a:pt x="1172782" y="547815"/>
                    <a:pt x="1172718" y="540957"/>
                    <a:pt x="1172337" y="533844"/>
                  </a:cubicBezTo>
                  <a:cubicBezTo>
                    <a:pt x="1171829" y="522605"/>
                    <a:pt x="1173417" y="511683"/>
                    <a:pt x="1176719" y="501332"/>
                  </a:cubicBezTo>
                  <a:cubicBezTo>
                    <a:pt x="1179386" y="492887"/>
                    <a:pt x="1183195" y="484696"/>
                    <a:pt x="1187895" y="476885"/>
                  </a:cubicBezTo>
                  <a:cubicBezTo>
                    <a:pt x="1179386" y="473837"/>
                    <a:pt x="1171194" y="469963"/>
                    <a:pt x="1163764" y="465074"/>
                  </a:cubicBezTo>
                  <a:cubicBezTo>
                    <a:pt x="1154557" y="459105"/>
                    <a:pt x="1146429" y="451739"/>
                    <a:pt x="1139698" y="442722"/>
                  </a:cubicBezTo>
                  <a:cubicBezTo>
                    <a:pt x="1135380" y="436880"/>
                    <a:pt x="1131062" y="431610"/>
                    <a:pt x="1126617" y="426022"/>
                  </a:cubicBezTo>
                  <a:cubicBezTo>
                    <a:pt x="1114933" y="411544"/>
                    <a:pt x="1102042" y="395478"/>
                    <a:pt x="1087755" y="371221"/>
                  </a:cubicBezTo>
                  <a:cubicBezTo>
                    <a:pt x="1076262" y="351600"/>
                    <a:pt x="1063942" y="336042"/>
                    <a:pt x="1050100" y="325565"/>
                  </a:cubicBezTo>
                  <a:cubicBezTo>
                    <a:pt x="1036764" y="315468"/>
                    <a:pt x="1021905" y="310261"/>
                    <a:pt x="1004761" y="311023"/>
                  </a:cubicBezTo>
                  <a:cubicBezTo>
                    <a:pt x="979869" y="312166"/>
                    <a:pt x="962089" y="318961"/>
                    <a:pt x="947674" y="328867"/>
                  </a:cubicBezTo>
                  <a:cubicBezTo>
                    <a:pt x="933069" y="338963"/>
                    <a:pt x="921512" y="352552"/>
                    <a:pt x="909638" y="366649"/>
                  </a:cubicBezTo>
                  <a:cubicBezTo>
                    <a:pt x="899541" y="378714"/>
                    <a:pt x="892111" y="388366"/>
                    <a:pt x="885508" y="397891"/>
                  </a:cubicBezTo>
                  <a:cubicBezTo>
                    <a:pt x="878840" y="407543"/>
                    <a:pt x="872935" y="417068"/>
                    <a:pt x="866013" y="428879"/>
                  </a:cubicBezTo>
                  <a:cubicBezTo>
                    <a:pt x="862139" y="435420"/>
                    <a:pt x="858647" y="443421"/>
                    <a:pt x="855155" y="451422"/>
                  </a:cubicBezTo>
                  <a:cubicBezTo>
                    <a:pt x="853821" y="454470"/>
                    <a:pt x="845058" y="455422"/>
                    <a:pt x="844105" y="457518"/>
                  </a:cubicBezTo>
                  <a:lnTo>
                    <a:pt x="842899" y="453517"/>
                  </a:lnTo>
                  <a:lnTo>
                    <a:pt x="842899" y="453517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103310" y="1297241"/>
              <a:ext cx="97838" cy="107632"/>
            </a:xfrm>
            <a:custGeom>
              <a:avLst/>
              <a:gdLst/>
              <a:ahLst/>
              <a:cxnLst/>
              <a:rect l="l" t="t" r="r" b="b"/>
              <a:pathLst>
                <a:path w="97838" h="107632" extrusionOk="0">
                  <a:moveTo>
                    <a:pt x="73723" y="107633"/>
                  </a:moveTo>
                  <a:cubicBezTo>
                    <a:pt x="82550" y="73851"/>
                    <a:pt x="87249" y="48514"/>
                    <a:pt x="83883" y="15875"/>
                  </a:cubicBezTo>
                  <a:cubicBezTo>
                    <a:pt x="57086" y="23368"/>
                    <a:pt x="31750" y="35306"/>
                    <a:pt x="3873" y="54928"/>
                  </a:cubicBezTo>
                  <a:lnTo>
                    <a:pt x="0" y="41910"/>
                  </a:lnTo>
                  <a:cubicBezTo>
                    <a:pt x="27495" y="23305"/>
                    <a:pt x="55626" y="9398"/>
                    <a:pt x="88074" y="1524"/>
                  </a:cubicBezTo>
                  <a:lnTo>
                    <a:pt x="94996" y="0"/>
                  </a:lnTo>
                  <a:lnTo>
                    <a:pt x="95885" y="7049"/>
                  </a:lnTo>
                  <a:cubicBezTo>
                    <a:pt x="100013" y="39878"/>
                    <a:pt x="97917" y="72644"/>
                    <a:pt x="86550" y="106426"/>
                  </a:cubicBezTo>
                  <a:lnTo>
                    <a:pt x="73660" y="107569"/>
                  </a:lnTo>
                  <a:lnTo>
                    <a:pt x="73660" y="107569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328608" y="1942464"/>
              <a:ext cx="109029" cy="102125"/>
            </a:xfrm>
            <a:custGeom>
              <a:avLst/>
              <a:gdLst/>
              <a:ahLst/>
              <a:cxnLst/>
              <a:rect l="l" t="t" r="r" b="b"/>
              <a:pathLst>
                <a:path w="109029" h="102125" extrusionOk="0">
                  <a:moveTo>
                    <a:pt x="64" y="90170"/>
                  </a:moveTo>
                  <a:cubicBezTo>
                    <a:pt x="34925" y="88265"/>
                    <a:pt x="60452" y="85027"/>
                    <a:pt x="90551" y="71882"/>
                  </a:cubicBezTo>
                  <a:cubicBezTo>
                    <a:pt x="75248" y="48641"/>
                    <a:pt x="56134" y="28194"/>
                    <a:pt x="28956" y="7620"/>
                  </a:cubicBezTo>
                  <a:lnTo>
                    <a:pt x="40132" y="0"/>
                  </a:lnTo>
                  <a:cubicBezTo>
                    <a:pt x="66231" y="20511"/>
                    <a:pt x="88074" y="43053"/>
                    <a:pt x="105474" y="71565"/>
                  </a:cubicBezTo>
                  <a:lnTo>
                    <a:pt x="109030" y="77661"/>
                  </a:lnTo>
                  <a:lnTo>
                    <a:pt x="102552" y="80645"/>
                  </a:lnTo>
                  <a:cubicBezTo>
                    <a:pt x="72517" y="94615"/>
                    <a:pt x="40704" y="102552"/>
                    <a:pt x="5017" y="102108"/>
                  </a:cubicBezTo>
                  <a:lnTo>
                    <a:pt x="0" y="90233"/>
                  </a:lnTo>
                  <a:lnTo>
                    <a:pt x="0" y="9023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1768284" y="2364676"/>
              <a:ext cx="109473" cy="101282"/>
            </a:xfrm>
            <a:custGeom>
              <a:avLst/>
              <a:gdLst/>
              <a:ahLst/>
              <a:cxnLst/>
              <a:rect l="l" t="t" r="r" b="b"/>
              <a:pathLst>
                <a:path w="109473" h="101282" extrusionOk="0">
                  <a:moveTo>
                    <a:pt x="10096" y="190"/>
                  </a:moveTo>
                  <a:cubicBezTo>
                    <a:pt x="22098" y="33020"/>
                    <a:pt x="32766" y="56959"/>
                    <a:pt x="54039" y="81915"/>
                  </a:cubicBezTo>
                  <a:cubicBezTo>
                    <a:pt x="71818" y="60515"/>
                    <a:pt x="88773" y="31750"/>
                    <a:pt x="98806" y="0"/>
                  </a:cubicBezTo>
                  <a:lnTo>
                    <a:pt x="109474" y="8763"/>
                  </a:lnTo>
                  <a:cubicBezTo>
                    <a:pt x="102171" y="32639"/>
                    <a:pt x="80899" y="71183"/>
                    <a:pt x="58674" y="96075"/>
                  </a:cubicBezTo>
                  <a:lnTo>
                    <a:pt x="53848" y="101282"/>
                  </a:lnTo>
                  <a:lnTo>
                    <a:pt x="49086" y="95948"/>
                  </a:lnTo>
                  <a:cubicBezTo>
                    <a:pt x="26988" y="71247"/>
                    <a:pt x="9906" y="42608"/>
                    <a:pt x="0" y="8382"/>
                  </a:cubicBezTo>
                  <a:lnTo>
                    <a:pt x="10033" y="190"/>
                  </a:lnTo>
                  <a:lnTo>
                    <a:pt x="10033" y="19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08150" y="1942528"/>
              <a:ext cx="105092" cy="105029"/>
            </a:xfrm>
            <a:custGeom>
              <a:avLst/>
              <a:gdLst/>
              <a:ahLst/>
              <a:cxnLst/>
              <a:rect l="l" t="t" r="r" b="b"/>
              <a:pathLst>
                <a:path w="105092" h="105029" extrusionOk="0">
                  <a:moveTo>
                    <a:pt x="85281" y="7366"/>
                  </a:moveTo>
                  <a:cubicBezTo>
                    <a:pt x="56833" y="27686"/>
                    <a:pt x="37021" y="44069"/>
                    <a:pt x="18669" y="71247"/>
                  </a:cubicBezTo>
                  <a:cubicBezTo>
                    <a:pt x="44006" y="82677"/>
                    <a:pt x="71120" y="89726"/>
                    <a:pt x="105093" y="92583"/>
                  </a:cubicBezTo>
                  <a:lnTo>
                    <a:pt x="99759" y="105029"/>
                  </a:lnTo>
                  <a:cubicBezTo>
                    <a:pt x="66739" y="101727"/>
                    <a:pt x="36195" y="94298"/>
                    <a:pt x="6287" y="79502"/>
                  </a:cubicBezTo>
                  <a:lnTo>
                    <a:pt x="0" y="76264"/>
                  </a:lnTo>
                  <a:lnTo>
                    <a:pt x="3874" y="70295"/>
                  </a:lnTo>
                  <a:cubicBezTo>
                    <a:pt x="21781" y="42418"/>
                    <a:pt x="44387" y="18669"/>
                    <a:pt x="74740" y="0"/>
                  </a:cubicBezTo>
                  <a:lnTo>
                    <a:pt x="85344" y="7366"/>
                  </a:lnTo>
                  <a:lnTo>
                    <a:pt x="85344" y="736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1443407" y="1298194"/>
              <a:ext cx="99198" cy="106235"/>
            </a:xfrm>
            <a:custGeom>
              <a:avLst/>
              <a:gdLst/>
              <a:ahLst/>
              <a:cxnLst/>
              <a:rect l="l" t="t" r="r" b="b"/>
              <a:pathLst>
                <a:path w="99198" h="106235" extrusionOk="0">
                  <a:moveTo>
                    <a:pt x="95198" y="61532"/>
                  </a:moveTo>
                  <a:cubicBezTo>
                    <a:pt x="67512" y="40259"/>
                    <a:pt x="45985" y="26099"/>
                    <a:pt x="14680" y="16446"/>
                  </a:cubicBezTo>
                  <a:cubicBezTo>
                    <a:pt x="11124" y="44005"/>
                    <a:pt x="12394" y="72898"/>
                    <a:pt x="19569" y="106235"/>
                  </a:cubicBezTo>
                  <a:lnTo>
                    <a:pt x="6488" y="105346"/>
                  </a:lnTo>
                  <a:cubicBezTo>
                    <a:pt x="-370" y="72517"/>
                    <a:pt x="-2275" y="39941"/>
                    <a:pt x="3123" y="6985"/>
                  </a:cubicBezTo>
                  <a:lnTo>
                    <a:pt x="4393" y="0"/>
                  </a:lnTo>
                  <a:lnTo>
                    <a:pt x="11251" y="1905"/>
                  </a:lnTo>
                  <a:cubicBezTo>
                    <a:pt x="43128" y="10922"/>
                    <a:pt x="72465" y="25590"/>
                    <a:pt x="99198" y="49213"/>
                  </a:cubicBezTo>
                  <a:lnTo>
                    <a:pt x="95261" y="61532"/>
                  </a:lnTo>
                  <a:lnTo>
                    <a:pt x="95261" y="61532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788858" y="1788604"/>
              <a:ext cx="68072" cy="68072"/>
            </a:xfrm>
            <a:custGeom>
              <a:avLst/>
              <a:gdLst/>
              <a:ahLst/>
              <a:cxnLst/>
              <a:rect l="l" t="t" r="r" b="b"/>
              <a:pathLst>
                <a:path w="68072" h="68072" extrusionOk="0">
                  <a:moveTo>
                    <a:pt x="34036" y="10160"/>
                  </a:moveTo>
                  <a:cubicBezTo>
                    <a:pt x="47181" y="10160"/>
                    <a:pt x="57912" y="20891"/>
                    <a:pt x="57912" y="34036"/>
                  </a:cubicBezTo>
                  <a:cubicBezTo>
                    <a:pt x="57912" y="47180"/>
                    <a:pt x="47181" y="57912"/>
                    <a:pt x="34036" y="57912"/>
                  </a:cubicBezTo>
                  <a:cubicBezTo>
                    <a:pt x="20892" y="57912"/>
                    <a:pt x="10160" y="47180"/>
                    <a:pt x="10160" y="34036"/>
                  </a:cubicBezTo>
                  <a:cubicBezTo>
                    <a:pt x="10160" y="20891"/>
                    <a:pt x="20892" y="10160"/>
                    <a:pt x="34036" y="10160"/>
                  </a:cubicBezTo>
                  <a:lnTo>
                    <a:pt x="34036" y="10160"/>
                  </a:lnTo>
                  <a:close/>
                  <a:moveTo>
                    <a:pt x="34036" y="0"/>
                  </a:moveTo>
                  <a:cubicBezTo>
                    <a:pt x="52768" y="0"/>
                    <a:pt x="68072" y="15303"/>
                    <a:pt x="68072" y="34036"/>
                  </a:cubicBezTo>
                  <a:cubicBezTo>
                    <a:pt x="68072" y="52768"/>
                    <a:pt x="52768" y="68072"/>
                    <a:pt x="34036" y="68072"/>
                  </a:cubicBezTo>
                  <a:cubicBezTo>
                    <a:pt x="15304" y="68072"/>
                    <a:pt x="0" y="52768"/>
                    <a:pt x="0" y="34036"/>
                  </a:cubicBezTo>
                  <a:cubicBezTo>
                    <a:pt x="0" y="15303"/>
                    <a:pt x="15304" y="0"/>
                    <a:pt x="34036" y="0"/>
                  </a:cubicBezTo>
                  <a:lnTo>
                    <a:pt x="34036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1746376" y="1746250"/>
              <a:ext cx="153035" cy="152844"/>
            </a:xfrm>
            <a:custGeom>
              <a:avLst/>
              <a:gdLst/>
              <a:ahLst/>
              <a:cxnLst/>
              <a:rect l="l" t="t" r="r" b="b"/>
              <a:pathLst>
                <a:path w="153035" h="152844" extrusionOk="0">
                  <a:moveTo>
                    <a:pt x="76518" y="10795"/>
                  </a:moveTo>
                  <a:cubicBezTo>
                    <a:pt x="112713" y="10795"/>
                    <a:pt x="142240" y="40259"/>
                    <a:pt x="142240" y="76454"/>
                  </a:cubicBezTo>
                  <a:cubicBezTo>
                    <a:pt x="142240" y="112649"/>
                    <a:pt x="112713" y="142049"/>
                    <a:pt x="76518" y="142049"/>
                  </a:cubicBezTo>
                  <a:cubicBezTo>
                    <a:pt x="40323" y="142049"/>
                    <a:pt x="10795" y="112586"/>
                    <a:pt x="10795" y="76454"/>
                  </a:cubicBezTo>
                  <a:cubicBezTo>
                    <a:pt x="10795" y="40323"/>
                    <a:pt x="40323" y="10795"/>
                    <a:pt x="76518" y="10795"/>
                  </a:cubicBezTo>
                  <a:lnTo>
                    <a:pt x="76518" y="10795"/>
                  </a:lnTo>
                  <a:close/>
                  <a:moveTo>
                    <a:pt x="76518" y="0"/>
                  </a:moveTo>
                  <a:cubicBezTo>
                    <a:pt x="118682" y="0"/>
                    <a:pt x="153035" y="34354"/>
                    <a:pt x="153035" y="76454"/>
                  </a:cubicBezTo>
                  <a:cubicBezTo>
                    <a:pt x="153035" y="118555"/>
                    <a:pt x="118682" y="152845"/>
                    <a:pt x="76518" y="152845"/>
                  </a:cubicBezTo>
                  <a:cubicBezTo>
                    <a:pt x="34354" y="152845"/>
                    <a:pt x="0" y="118491"/>
                    <a:pt x="0" y="76454"/>
                  </a:cubicBezTo>
                  <a:cubicBezTo>
                    <a:pt x="0" y="34417"/>
                    <a:pt x="34354" y="0"/>
                    <a:pt x="76518" y="0"/>
                  </a:cubicBezTo>
                  <a:lnTo>
                    <a:pt x="76518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720595" y="1720469"/>
              <a:ext cx="204597" cy="204470"/>
            </a:xfrm>
            <a:custGeom>
              <a:avLst/>
              <a:gdLst/>
              <a:ahLst/>
              <a:cxnLst/>
              <a:rect l="l" t="t" r="r" b="b"/>
              <a:pathLst>
                <a:path w="204597" h="204470" extrusionOk="0">
                  <a:moveTo>
                    <a:pt x="102299" y="7493"/>
                  </a:moveTo>
                  <a:cubicBezTo>
                    <a:pt x="154496" y="7493"/>
                    <a:pt x="197041" y="50038"/>
                    <a:pt x="197041" y="102235"/>
                  </a:cubicBezTo>
                  <a:cubicBezTo>
                    <a:pt x="197041" y="154432"/>
                    <a:pt x="154496" y="196977"/>
                    <a:pt x="102299" y="196977"/>
                  </a:cubicBezTo>
                  <a:cubicBezTo>
                    <a:pt x="50102" y="196977"/>
                    <a:pt x="7557" y="154432"/>
                    <a:pt x="7557" y="102235"/>
                  </a:cubicBezTo>
                  <a:cubicBezTo>
                    <a:pt x="7557" y="50038"/>
                    <a:pt x="50102" y="7493"/>
                    <a:pt x="102299" y="7493"/>
                  </a:cubicBezTo>
                  <a:lnTo>
                    <a:pt x="102299" y="7493"/>
                  </a:lnTo>
                  <a:close/>
                  <a:moveTo>
                    <a:pt x="102299" y="0"/>
                  </a:moveTo>
                  <a:cubicBezTo>
                    <a:pt x="158623" y="0"/>
                    <a:pt x="204597" y="45911"/>
                    <a:pt x="204597" y="102235"/>
                  </a:cubicBezTo>
                  <a:cubicBezTo>
                    <a:pt x="204597" y="158560"/>
                    <a:pt x="158687" y="204470"/>
                    <a:pt x="102299" y="204470"/>
                  </a:cubicBezTo>
                  <a:cubicBezTo>
                    <a:pt x="45911" y="204470"/>
                    <a:pt x="0" y="158560"/>
                    <a:pt x="0" y="102235"/>
                  </a:cubicBezTo>
                  <a:cubicBezTo>
                    <a:pt x="0" y="45911"/>
                    <a:pt x="45974" y="0"/>
                    <a:pt x="102299" y="0"/>
                  </a:cubicBezTo>
                  <a:lnTo>
                    <a:pt x="102299" y="0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325054" y="1302956"/>
              <a:ext cx="990536" cy="939419"/>
            </a:xfrm>
            <a:custGeom>
              <a:avLst/>
              <a:gdLst/>
              <a:ahLst/>
              <a:cxnLst/>
              <a:rect l="l" t="t" r="r" b="b"/>
              <a:pathLst>
                <a:path w="990536" h="939419" extrusionOk="0">
                  <a:moveTo>
                    <a:pt x="317754" y="743712"/>
                  </a:moveTo>
                  <a:cubicBezTo>
                    <a:pt x="308674" y="752792"/>
                    <a:pt x="299276" y="761492"/>
                    <a:pt x="289814" y="770192"/>
                  </a:cubicBezTo>
                  <a:cubicBezTo>
                    <a:pt x="268288" y="790004"/>
                    <a:pt x="246761" y="809752"/>
                    <a:pt x="230759" y="833692"/>
                  </a:cubicBezTo>
                  <a:cubicBezTo>
                    <a:pt x="218440" y="852170"/>
                    <a:pt x="212090" y="874077"/>
                    <a:pt x="205740" y="895922"/>
                  </a:cubicBezTo>
                  <a:cubicBezTo>
                    <a:pt x="203454" y="903732"/>
                    <a:pt x="201232" y="911542"/>
                    <a:pt x="198692" y="919226"/>
                  </a:cubicBezTo>
                  <a:cubicBezTo>
                    <a:pt x="205486" y="914845"/>
                    <a:pt x="212407" y="910717"/>
                    <a:pt x="219329" y="906589"/>
                  </a:cubicBezTo>
                  <a:cubicBezTo>
                    <a:pt x="238824" y="894969"/>
                    <a:pt x="258318" y="883285"/>
                    <a:pt x="273368" y="866902"/>
                  </a:cubicBezTo>
                  <a:cubicBezTo>
                    <a:pt x="292862" y="845693"/>
                    <a:pt x="307277" y="820293"/>
                    <a:pt x="321691" y="794957"/>
                  </a:cubicBezTo>
                  <a:cubicBezTo>
                    <a:pt x="328168" y="783526"/>
                    <a:pt x="334709" y="772097"/>
                    <a:pt x="341630" y="761048"/>
                  </a:cubicBezTo>
                  <a:cubicBezTo>
                    <a:pt x="333375" y="755650"/>
                    <a:pt x="325374" y="749935"/>
                    <a:pt x="317754" y="743712"/>
                  </a:cubicBezTo>
                  <a:lnTo>
                    <a:pt x="317754" y="743712"/>
                  </a:lnTo>
                  <a:close/>
                  <a:moveTo>
                    <a:pt x="313944" y="822325"/>
                  </a:moveTo>
                  <a:cubicBezTo>
                    <a:pt x="309626" y="830453"/>
                    <a:pt x="306197" y="838327"/>
                    <a:pt x="303847" y="846264"/>
                  </a:cubicBezTo>
                  <a:cubicBezTo>
                    <a:pt x="302133" y="852107"/>
                    <a:pt x="300990" y="857948"/>
                    <a:pt x="300419" y="864045"/>
                  </a:cubicBezTo>
                  <a:cubicBezTo>
                    <a:pt x="313500" y="854901"/>
                    <a:pt x="324358" y="842327"/>
                    <a:pt x="334200" y="827723"/>
                  </a:cubicBezTo>
                  <a:cubicBezTo>
                    <a:pt x="344869" y="811784"/>
                    <a:pt x="354330" y="793305"/>
                    <a:pt x="363791" y="774065"/>
                  </a:cubicBezTo>
                  <a:cubicBezTo>
                    <a:pt x="358267" y="771144"/>
                    <a:pt x="352806" y="768033"/>
                    <a:pt x="347472" y="764730"/>
                  </a:cubicBezTo>
                  <a:cubicBezTo>
                    <a:pt x="340550" y="775716"/>
                    <a:pt x="334137" y="787019"/>
                    <a:pt x="327724" y="798322"/>
                  </a:cubicBezTo>
                  <a:cubicBezTo>
                    <a:pt x="323152" y="806323"/>
                    <a:pt x="318580" y="814388"/>
                    <a:pt x="313881" y="822261"/>
                  </a:cubicBezTo>
                  <a:lnTo>
                    <a:pt x="314007" y="822261"/>
                  </a:lnTo>
                  <a:close/>
                  <a:moveTo>
                    <a:pt x="369888" y="777240"/>
                  </a:moveTo>
                  <a:cubicBezTo>
                    <a:pt x="366776" y="783526"/>
                    <a:pt x="363665" y="789750"/>
                    <a:pt x="360553" y="795845"/>
                  </a:cubicBezTo>
                  <a:cubicBezTo>
                    <a:pt x="357124" y="803783"/>
                    <a:pt x="354838" y="812165"/>
                    <a:pt x="353441" y="820483"/>
                  </a:cubicBezTo>
                  <a:cubicBezTo>
                    <a:pt x="352235" y="827659"/>
                    <a:pt x="351600" y="834771"/>
                    <a:pt x="351409" y="841439"/>
                  </a:cubicBezTo>
                  <a:cubicBezTo>
                    <a:pt x="357759" y="834390"/>
                    <a:pt x="362966" y="826516"/>
                    <a:pt x="367221" y="817689"/>
                  </a:cubicBezTo>
                  <a:cubicBezTo>
                    <a:pt x="372237" y="807276"/>
                    <a:pt x="376682" y="793051"/>
                    <a:pt x="379222" y="781622"/>
                  </a:cubicBezTo>
                  <a:cubicBezTo>
                    <a:pt x="376110" y="780225"/>
                    <a:pt x="372999" y="778701"/>
                    <a:pt x="369888" y="777176"/>
                  </a:cubicBezTo>
                  <a:lnTo>
                    <a:pt x="369888" y="777176"/>
                  </a:lnTo>
                  <a:close/>
                  <a:moveTo>
                    <a:pt x="346266" y="821563"/>
                  </a:moveTo>
                  <a:cubicBezTo>
                    <a:pt x="344170" y="824992"/>
                    <a:pt x="342075" y="828358"/>
                    <a:pt x="339852" y="831596"/>
                  </a:cubicBezTo>
                  <a:cubicBezTo>
                    <a:pt x="328168" y="849058"/>
                    <a:pt x="314897" y="863664"/>
                    <a:pt x="298387" y="873633"/>
                  </a:cubicBezTo>
                  <a:lnTo>
                    <a:pt x="293116" y="876808"/>
                  </a:lnTo>
                  <a:lnTo>
                    <a:pt x="293243" y="870648"/>
                  </a:lnTo>
                  <a:cubicBezTo>
                    <a:pt x="293370" y="863600"/>
                    <a:pt x="294259" y="856805"/>
                    <a:pt x="295783" y="850201"/>
                  </a:cubicBezTo>
                  <a:cubicBezTo>
                    <a:pt x="290385" y="857695"/>
                    <a:pt x="284671" y="864870"/>
                    <a:pt x="278448" y="871664"/>
                  </a:cubicBezTo>
                  <a:cubicBezTo>
                    <a:pt x="262763" y="888746"/>
                    <a:pt x="242824" y="900684"/>
                    <a:pt x="222885" y="912558"/>
                  </a:cubicBezTo>
                  <a:cubicBezTo>
                    <a:pt x="208343" y="921195"/>
                    <a:pt x="195961" y="929259"/>
                    <a:pt x="182499" y="939419"/>
                  </a:cubicBezTo>
                  <a:cubicBezTo>
                    <a:pt x="190500" y="923544"/>
                    <a:pt x="194246" y="911289"/>
                    <a:pt x="199199" y="894144"/>
                  </a:cubicBezTo>
                  <a:cubicBezTo>
                    <a:pt x="205677" y="871728"/>
                    <a:pt x="212154" y="849376"/>
                    <a:pt x="225107" y="830008"/>
                  </a:cubicBezTo>
                  <a:cubicBezTo>
                    <a:pt x="229934" y="822833"/>
                    <a:pt x="235204" y="816039"/>
                    <a:pt x="240729" y="809498"/>
                  </a:cubicBezTo>
                  <a:cubicBezTo>
                    <a:pt x="235204" y="812229"/>
                    <a:pt x="229426" y="814451"/>
                    <a:pt x="223266" y="816102"/>
                  </a:cubicBezTo>
                  <a:lnTo>
                    <a:pt x="217297" y="817689"/>
                  </a:lnTo>
                  <a:lnTo>
                    <a:pt x="219075" y="811784"/>
                  </a:lnTo>
                  <a:cubicBezTo>
                    <a:pt x="223520" y="796989"/>
                    <a:pt x="231457" y="783526"/>
                    <a:pt x="241618" y="770763"/>
                  </a:cubicBezTo>
                  <a:cubicBezTo>
                    <a:pt x="241300" y="770890"/>
                    <a:pt x="240982" y="770954"/>
                    <a:pt x="240665" y="771080"/>
                  </a:cubicBezTo>
                  <a:cubicBezTo>
                    <a:pt x="235395" y="772604"/>
                    <a:pt x="230188" y="773430"/>
                    <a:pt x="225044" y="774065"/>
                  </a:cubicBezTo>
                  <a:lnTo>
                    <a:pt x="217424" y="775017"/>
                  </a:lnTo>
                  <a:lnTo>
                    <a:pt x="221869" y="768731"/>
                  </a:lnTo>
                  <a:cubicBezTo>
                    <a:pt x="227267" y="761048"/>
                    <a:pt x="233045" y="753872"/>
                    <a:pt x="239141" y="747077"/>
                  </a:cubicBezTo>
                  <a:cubicBezTo>
                    <a:pt x="235776" y="747903"/>
                    <a:pt x="232410" y="748411"/>
                    <a:pt x="228981" y="748792"/>
                  </a:cubicBezTo>
                  <a:lnTo>
                    <a:pt x="221615" y="749617"/>
                  </a:lnTo>
                  <a:lnTo>
                    <a:pt x="225743" y="743458"/>
                  </a:lnTo>
                  <a:cubicBezTo>
                    <a:pt x="231457" y="734949"/>
                    <a:pt x="237998" y="726694"/>
                    <a:pt x="245554" y="718820"/>
                  </a:cubicBezTo>
                  <a:cubicBezTo>
                    <a:pt x="240474" y="720661"/>
                    <a:pt x="235268" y="721995"/>
                    <a:pt x="229934" y="722820"/>
                  </a:cubicBezTo>
                  <a:lnTo>
                    <a:pt x="223076" y="723836"/>
                  </a:lnTo>
                  <a:lnTo>
                    <a:pt x="226441" y="717741"/>
                  </a:lnTo>
                  <a:cubicBezTo>
                    <a:pt x="230124" y="711073"/>
                    <a:pt x="234760" y="705104"/>
                    <a:pt x="240093" y="699579"/>
                  </a:cubicBezTo>
                  <a:cubicBezTo>
                    <a:pt x="235141" y="701040"/>
                    <a:pt x="230188" y="701866"/>
                    <a:pt x="225044" y="701992"/>
                  </a:cubicBezTo>
                  <a:lnTo>
                    <a:pt x="219266" y="701992"/>
                  </a:lnTo>
                  <a:lnTo>
                    <a:pt x="221996" y="696976"/>
                  </a:lnTo>
                  <a:cubicBezTo>
                    <a:pt x="224981" y="691325"/>
                    <a:pt x="228791" y="686117"/>
                    <a:pt x="233299" y="681355"/>
                  </a:cubicBezTo>
                  <a:cubicBezTo>
                    <a:pt x="229934" y="681990"/>
                    <a:pt x="226632" y="682244"/>
                    <a:pt x="223266" y="682180"/>
                  </a:cubicBezTo>
                  <a:lnTo>
                    <a:pt x="217805" y="682180"/>
                  </a:lnTo>
                  <a:lnTo>
                    <a:pt x="220218" y="677227"/>
                  </a:lnTo>
                  <a:cubicBezTo>
                    <a:pt x="223012" y="671513"/>
                    <a:pt x="226949" y="666686"/>
                    <a:pt x="231648" y="662495"/>
                  </a:cubicBezTo>
                  <a:cubicBezTo>
                    <a:pt x="226949" y="663067"/>
                    <a:pt x="222187" y="663194"/>
                    <a:pt x="217234" y="662813"/>
                  </a:cubicBezTo>
                  <a:lnTo>
                    <a:pt x="212407" y="662432"/>
                  </a:lnTo>
                  <a:lnTo>
                    <a:pt x="214313" y="657987"/>
                  </a:lnTo>
                  <a:cubicBezTo>
                    <a:pt x="216599" y="652653"/>
                    <a:pt x="219837" y="647954"/>
                    <a:pt x="223965" y="643826"/>
                  </a:cubicBezTo>
                  <a:cubicBezTo>
                    <a:pt x="224155" y="643636"/>
                    <a:pt x="224346" y="643445"/>
                    <a:pt x="224536" y="643255"/>
                  </a:cubicBezTo>
                  <a:cubicBezTo>
                    <a:pt x="220599" y="643509"/>
                    <a:pt x="216599" y="643445"/>
                    <a:pt x="212535" y="642938"/>
                  </a:cubicBezTo>
                  <a:lnTo>
                    <a:pt x="207709" y="642302"/>
                  </a:lnTo>
                  <a:lnTo>
                    <a:pt x="209931" y="637985"/>
                  </a:lnTo>
                  <a:cubicBezTo>
                    <a:pt x="212027" y="633920"/>
                    <a:pt x="214821" y="630364"/>
                    <a:pt x="218313" y="627189"/>
                  </a:cubicBezTo>
                  <a:cubicBezTo>
                    <a:pt x="214249" y="626745"/>
                    <a:pt x="210249" y="625539"/>
                    <a:pt x="206375" y="623633"/>
                  </a:cubicBezTo>
                  <a:lnTo>
                    <a:pt x="202819" y="621919"/>
                  </a:lnTo>
                  <a:lnTo>
                    <a:pt x="205042" y="618617"/>
                  </a:lnTo>
                  <a:cubicBezTo>
                    <a:pt x="207518" y="614998"/>
                    <a:pt x="210376" y="611823"/>
                    <a:pt x="213614" y="609092"/>
                  </a:cubicBezTo>
                  <a:cubicBezTo>
                    <a:pt x="209296" y="608457"/>
                    <a:pt x="204915" y="606997"/>
                    <a:pt x="200470" y="604964"/>
                  </a:cubicBezTo>
                  <a:lnTo>
                    <a:pt x="196279" y="603060"/>
                  </a:lnTo>
                  <a:lnTo>
                    <a:pt x="199327" y="599630"/>
                  </a:lnTo>
                  <a:cubicBezTo>
                    <a:pt x="201422" y="597217"/>
                    <a:pt x="203771" y="595122"/>
                    <a:pt x="206375" y="593154"/>
                  </a:cubicBezTo>
                  <a:cubicBezTo>
                    <a:pt x="202438" y="592645"/>
                    <a:pt x="198501" y="591439"/>
                    <a:pt x="194628" y="589598"/>
                  </a:cubicBezTo>
                  <a:lnTo>
                    <a:pt x="190310" y="587566"/>
                  </a:lnTo>
                  <a:lnTo>
                    <a:pt x="193548" y="584136"/>
                  </a:lnTo>
                  <a:cubicBezTo>
                    <a:pt x="196279" y="581279"/>
                    <a:pt x="199327" y="578739"/>
                    <a:pt x="202692" y="576517"/>
                  </a:cubicBezTo>
                  <a:cubicBezTo>
                    <a:pt x="198565" y="576136"/>
                    <a:pt x="194374" y="575373"/>
                    <a:pt x="190119" y="574104"/>
                  </a:cubicBezTo>
                  <a:lnTo>
                    <a:pt x="184213" y="572326"/>
                  </a:lnTo>
                  <a:lnTo>
                    <a:pt x="188785" y="568261"/>
                  </a:lnTo>
                  <a:cubicBezTo>
                    <a:pt x="192786" y="564705"/>
                    <a:pt x="197104" y="561594"/>
                    <a:pt x="201740" y="559054"/>
                  </a:cubicBezTo>
                  <a:lnTo>
                    <a:pt x="202374" y="558736"/>
                  </a:lnTo>
                  <a:cubicBezTo>
                    <a:pt x="201740" y="558673"/>
                    <a:pt x="201104" y="558546"/>
                    <a:pt x="200406" y="558483"/>
                  </a:cubicBezTo>
                  <a:cubicBezTo>
                    <a:pt x="194691" y="557594"/>
                    <a:pt x="188913" y="556197"/>
                    <a:pt x="183198" y="554292"/>
                  </a:cubicBezTo>
                  <a:lnTo>
                    <a:pt x="176467" y="552069"/>
                  </a:lnTo>
                  <a:lnTo>
                    <a:pt x="182372" y="548132"/>
                  </a:lnTo>
                  <a:cubicBezTo>
                    <a:pt x="186754" y="545211"/>
                    <a:pt x="191389" y="542735"/>
                    <a:pt x="196342" y="540639"/>
                  </a:cubicBezTo>
                  <a:cubicBezTo>
                    <a:pt x="195707" y="540512"/>
                    <a:pt x="195072" y="540448"/>
                    <a:pt x="194374" y="540322"/>
                  </a:cubicBezTo>
                  <a:cubicBezTo>
                    <a:pt x="187198" y="539115"/>
                    <a:pt x="180086" y="537020"/>
                    <a:pt x="173038" y="534098"/>
                  </a:cubicBezTo>
                  <a:lnTo>
                    <a:pt x="166370" y="531368"/>
                  </a:lnTo>
                  <a:lnTo>
                    <a:pt x="172720" y="527939"/>
                  </a:lnTo>
                  <a:cubicBezTo>
                    <a:pt x="177737" y="525208"/>
                    <a:pt x="182943" y="523240"/>
                    <a:pt x="188341" y="521652"/>
                  </a:cubicBezTo>
                  <a:cubicBezTo>
                    <a:pt x="179642" y="520192"/>
                    <a:pt x="170815" y="517779"/>
                    <a:pt x="161798" y="514350"/>
                  </a:cubicBezTo>
                  <a:lnTo>
                    <a:pt x="155829" y="512064"/>
                  </a:lnTo>
                  <a:lnTo>
                    <a:pt x="161099" y="508381"/>
                  </a:lnTo>
                  <a:cubicBezTo>
                    <a:pt x="164148" y="506222"/>
                    <a:pt x="167513" y="504380"/>
                    <a:pt x="171006" y="502920"/>
                  </a:cubicBezTo>
                  <a:cubicBezTo>
                    <a:pt x="163322" y="501269"/>
                    <a:pt x="155638" y="498666"/>
                    <a:pt x="147892" y="494983"/>
                  </a:cubicBezTo>
                  <a:lnTo>
                    <a:pt x="140526" y="491426"/>
                  </a:lnTo>
                  <a:lnTo>
                    <a:pt x="148209" y="488696"/>
                  </a:lnTo>
                  <a:cubicBezTo>
                    <a:pt x="153353" y="486854"/>
                    <a:pt x="158623" y="485394"/>
                    <a:pt x="163957" y="484251"/>
                  </a:cubicBezTo>
                  <a:cubicBezTo>
                    <a:pt x="154305" y="482727"/>
                    <a:pt x="144145" y="479996"/>
                    <a:pt x="133287" y="475044"/>
                  </a:cubicBezTo>
                  <a:lnTo>
                    <a:pt x="127635" y="472504"/>
                  </a:lnTo>
                  <a:lnTo>
                    <a:pt x="132779" y="469074"/>
                  </a:lnTo>
                  <a:cubicBezTo>
                    <a:pt x="135382" y="467360"/>
                    <a:pt x="138748" y="465773"/>
                    <a:pt x="142367" y="464502"/>
                  </a:cubicBezTo>
                  <a:cubicBezTo>
                    <a:pt x="126746" y="459804"/>
                    <a:pt x="112649" y="453199"/>
                    <a:pt x="100584" y="443611"/>
                  </a:cubicBezTo>
                  <a:lnTo>
                    <a:pt x="95758" y="439738"/>
                  </a:lnTo>
                  <a:lnTo>
                    <a:pt x="101600" y="437642"/>
                  </a:lnTo>
                  <a:cubicBezTo>
                    <a:pt x="108268" y="435292"/>
                    <a:pt x="114871" y="433705"/>
                    <a:pt x="121666" y="432879"/>
                  </a:cubicBezTo>
                  <a:cubicBezTo>
                    <a:pt x="112776" y="430467"/>
                    <a:pt x="104077" y="427609"/>
                    <a:pt x="95504" y="424180"/>
                  </a:cubicBezTo>
                  <a:cubicBezTo>
                    <a:pt x="73978" y="415480"/>
                    <a:pt x="55817" y="401002"/>
                    <a:pt x="37656" y="386524"/>
                  </a:cubicBezTo>
                  <a:cubicBezTo>
                    <a:pt x="25019" y="376428"/>
                    <a:pt x="13589" y="367792"/>
                    <a:pt x="0" y="359220"/>
                  </a:cubicBezTo>
                  <a:cubicBezTo>
                    <a:pt x="16129" y="359791"/>
                    <a:pt x="30417" y="359092"/>
                    <a:pt x="46609" y="357886"/>
                  </a:cubicBezTo>
                  <a:cubicBezTo>
                    <a:pt x="69850" y="356108"/>
                    <a:pt x="93091" y="354267"/>
                    <a:pt x="115760" y="359601"/>
                  </a:cubicBezTo>
                  <a:cubicBezTo>
                    <a:pt x="124206" y="361569"/>
                    <a:pt x="132398" y="364109"/>
                    <a:pt x="140462" y="367030"/>
                  </a:cubicBezTo>
                  <a:cubicBezTo>
                    <a:pt x="135954" y="362839"/>
                    <a:pt x="131890" y="358204"/>
                    <a:pt x="128143" y="352996"/>
                  </a:cubicBezTo>
                  <a:lnTo>
                    <a:pt x="124524" y="347980"/>
                  </a:lnTo>
                  <a:lnTo>
                    <a:pt x="130683" y="347599"/>
                  </a:lnTo>
                  <a:cubicBezTo>
                    <a:pt x="148907" y="346392"/>
                    <a:pt x="167132" y="350393"/>
                    <a:pt x="185674" y="357314"/>
                  </a:cubicBezTo>
                  <a:lnTo>
                    <a:pt x="185103" y="356616"/>
                  </a:lnTo>
                  <a:cubicBezTo>
                    <a:pt x="181737" y="352298"/>
                    <a:pt x="178943" y="347917"/>
                    <a:pt x="176721" y="343345"/>
                  </a:cubicBezTo>
                  <a:lnTo>
                    <a:pt x="173609" y="336995"/>
                  </a:lnTo>
                  <a:lnTo>
                    <a:pt x="180531" y="338519"/>
                  </a:lnTo>
                  <a:cubicBezTo>
                    <a:pt x="191834" y="341058"/>
                    <a:pt x="202502" y="344551"/>
                    <a:pt x="212662" y="348869"/>
                  </a:cubicBezTo>
                  <a:lnTo>
                    <a:pt x="212281" y="348361"/>
                  </a:lnTo>
                  <a:cubicBezTo>
                    <a:pt x="208598" y="343471"/>
                    <a:pt x="205677" y="338392"/>
                    <a:pt x="203645" y="333185"/>
                  </a:cubicBezTo>
                  <a:lnTo>
                    <a:pt x="200914" y="326263"/>
                  </a:lnTo>
                  <a:lnTo>
                    <a:pt x="207963" y="328676"/>
                  </a:lnTo>
                  <a:cubicBezTo>
                    <a:pt x="219329" y="332549"/>
                    <a:pt x="230188" y="337883"/>
                    <a:pt x="240792" y="343726"/>
                  </a:cubicBezTo>
                  <a:cubicBezTo>
                    <a:pt x="235903" y="337693"/>
                    <a:pt x="231775" y="331152"/>
                    <a:pt x="228791" y="323786"/>
                  </a:cubicBezTo>
                  <a:lnTo>
                    <a:pt x="226187" y="317373"/>
                  </a:lnTo>
                  <a:lnTo>
                    <a:pt x="232854" y="319215"/>
                  </a:lnTo>
                  <a:cubicBezTo>
                    <a:pt x="239649" y="321056"/>
                    <a:pt x="246380" y="324167"/>
                    <a:pt x="253111" y="327977"/>
                  </a:cubicBezTo>
                  <a:cubicBezTo>
                    <a:pt x="250444" y="324104"/>
                    <a:pt x="248158" y="320040"/>
                    <a:pt x="246571" y="315849"/>
                  </a:cubicBezTo>
                  <a:lnTo>
                    <a:pt x="244285" y="309944"/>
                  </a:lnTo>
                  <a:lnTo>
                    <a:pt x="250507" y="311213"/>
                  </a:lnTo>
                  <a:cubicBezTo>
                    <a:pt x="257366" y="312610"/>
                    <a:pt x="263588" y="315151"/>
                    <a:pt x="269367" y="318262"/>
                  </a:cubicBezTo>
                  <a:cubicBezTo>
                    <a:pt x="267399" y="314643"/>
                    <a:pt x="265748" y="310515"/>
                    <a:pt x="264414" y="305752"/>
                  </a:cubicBezTo>
                  <a:lnTo>
                    <a:pt x="262890" y="300038"/>
                  </a:lnTo>
                  <a:lnTo>
                    <a:pt x="268605" y="301498"/>
                  </a:lnTo>
                  <a:cubicBezTo>
                    <a:pt x="273241" y="302705"/>
                    <a:pt x="277559" y="304610"/>
                    <a:pt x="281749" y="307086"/>
                  </a:cubicBezTo>
                  <a:cubicBezTo>
                    <a:pt x="280353" y="304102"/>
                    <a:pt x="279210" y="300863"/>
                    <a:pt x="278321" y="297307"/>
                  </a:cubicBezTo>
                  <a:lnTo>
                    <a:pt x="276987" y="291910"/>
                  </a:lnTo>
                  <a:lnTo>
                    <a:pt x="282385" y="293116"/>
                  </a:lnTo>
                  <a:cubicBezTo>
                    <a:pt x="286893" y="294132"/>
                    <a:pt x="290957" y="295719"/>
                    <a:pt x="294704" y="297752"/>
                  </a:cubicBezTo>
                  <a:cubicBezTo>
                    <a:pt x="293243" y="294449"/>
                    <a:pt x="291973" y="290894"/>
                    <a:pt x="291021" y="287020"/>
                  </a:cubicBezTo>
                  <a:lnTo>
                    <a:pt x="289624" y="281369"/>
                  </a:lnTo>
                  <a:lnTo>
                    <a:pt x="295212" y="282893"/>
                  </a:lnTo>
                  <a:cubicBezTo>
                    <a:pt x="300800" y="284416"/>
                    <a:pt x="305435" y="286702"/>
                    <a:pt x="309563" y="289560"/>
                  </a:cubicBezTo>
                  <a:cubicBezTo>
                    <a:pt x="308419" y="284924"/>
                    <a:pt x="307721" y="280162"/>
                    <a:pt x="307467" y="275209"/>
                  </a:cubicBezTo>
                  <a:lnTo>
                    <a:pt x="307086" y="267843"/>
                  </a:lnTo>
                  <a:lnTo>
                    <a:pt x="312928" y="272352"/>
                  </a:lnTo>
                  <a:cubicBezTo>
                    <a:pt x="314769" y="273749"/>
                    <a:pt x="316611" y="275209"/>
                    <a:pt x="318580" y="276733"/>
                  </a:cubicBezTo>
                  <a:cubicBezTo>
                    <a:pt x="317437" y="272796"/>
                    <a:pt x="317246" y="268732"/>
                    <a:pt x="318325" y="264605"/>
                  </a:cubicBezTo>
                  <a:lnTo>
                    <a:pt x="319215" y="261112"/>
                  </a:lnTo>
                  <a:lnTo>
                    <a:pt x="322644" y="262191"/>
                  </a:lnTo>
                  <a:cubicBezTo>
                    <a:pt x="325882" y="263207"/>
                    <a:pt x="328676" y="264668"/>
                    <a:pt x="331153" y="266510"/>
                  </a:cubicBezTo>
                  <a:cubicBezTo>
                    <a:pt x="330772" y="264351"/>
                    <a:pt x="330581" y="262001"/>
                    <a:pt x="330518" y="259397"/>
                  </a:cubicBezTo>
                  <a:lnTo>
                    <a:pt x="330518" y="254699"/>
                  </a:lnTo>
                  <a:lnTo>
                    <a:pt x="334963" y="256096"/>
                  </a:lnTo>
                  <a:cubicBezTo>
                    <a:pt x="338519" y="257175"/>
                    <a:pt x="341566" y="259143"/>
                    <a:pt x="344424" y="261493"/>
                  </a:cubicBezTo>
                  <a:cubicBezTo>
                    <a:pt x="343535" y="257874"/>
                    <a:pt x="343027" y="254000"/>
                    <a:pt x="342963" y="249618"/>
                  </a:cubicBezTo>
                  <a:lnTo>
                    <a:pt x="342963" y="243967"/>
                  </a:lnTo>
                  <a:lnTo>
                    <a:pt x="347980" y="246571"/>
                  </a:lnTo>
                  <a:cubicBezTo>
                    <a:pt x="350520" y="247904"/>
                    <a:pt x="352743" y="249365"/>
                    <a:pt x="354711" y="250952"/>
                  </a:cubicBezTo>
                  <a:cubicBezTo>
                    <a:pt x="354076" y="247015"/>
                    <a:pt x="353949" y="242888"/>
                    <a:pt x="354457" y="238506"/>
                  </a:cubicBezTo>
                  <a:lnTo>
                    <a:pt x="355028" y="233299"/>
                  </a:lnTo>
                  <a:lnTo>
                    <a:pt x="359537" y="235902"/>
                  </a:lnTo>
                  <a:cubicBezTo>
                    <a:pt x="363347" y="238125"/>
                    <a:pt x="366649" y="240792"/>
                    <a:pt x="369570" y="243777"/>
                  </a:cubicBezTo>
                  <a:cubicBezTo>
                    <a:pt x="368491" y="238443"/>
                    <a:pt x="367982" y="233108"/>
                    <a:pt x="367919" y="227711"/>
                  </a:cubicBezTo>
                  <a:lnTo>
                    <a:pt x="367792" y="220916"/>
                  </a:lnTo>
                  <a:lnTo>
                    <a:pt x="373316" y="224854"/>
                  </a:lnTo>
                  <a:cubicBezTo>
                    <a:pt x="377381" y="227711"/>
                    <a:pt x="380746" y="230822"/>
                    <a:pt x="383731" y="234188"/>
                  </a:cubicBezTo>
                  <a:cubicBezTo>
                    <a:pt x="382143" y="227711"/>
                    <a:pt x="381381" y="220853"/>
                    <a:pt x="381762" y="213614"/>
                  </a:cubicBezTo>
                  <a:lnTo>
                    <a:pt x="382080" y="207963"/>
                  </a:lnTo>
                  <a:lnTo>
                    <a:pt x="386906" y="210820"/>
                  </a:lnTo>
                  <a:cubicBezTo>
                    <a:pt x="392875" y="214313"/>
                    <a:pt x="397891" y="218821"/>
                    <a:pt x="402336" y="223965"/>
                  </a:cubicBezTo>
                  <a:lnTo>
                    <a:pt x="402336" y="223647"/>
                  </a:lnTo>
                  <a:cubicBezTo>
                    <a:pt x="400177" y="213233"/>
                    <a:pt x="399542" y="202438"/>
                    <a:pt x="400177" y="191643"/>
                  </a:cubicBezTo>
                  <a:lnTo>
                    <a:pt x="400558" y="185166"/>
                  </a:lnTo>
                  <a:lnTo>
                    <a:pt x="405702" y="189103"/>
                  </a:lnTo>
                  <a:cubicBezTo>
                    <a:pt x="410718" y="192977"/>
                    <a:pt x="414909" y="197294"/>
                    <a:pt x="418338" y="202121"/>
                  </a:cubicBezTo>
                  <a:cubicBezTo>
                    <a:pt x="418211" y="197168"/>
                    <a:pt x="418275" y="192215"/>
                    <a:pt x="418528" y="187261"/>
                  </a:cubicBezTo>
                  <a:cubicBezTo>
                    <a:pt x="419037" y="177673"/>
                    <a:pt x="420434" y="168211"/>
                    <a:pt x="423228" y="159004"/>
                  </a:cubicBezTo>
                  <a:lnTo>
                    <a:pt x="424878" y="153670"/>
                  </a:lnTo>
                  <a:lnTo>
                    <a:pt x="428879" y="157480"/>
                  </a:lnTo>
                  <a:cubicBezTo>
                    <a:pt x="433515" y="161925"/>
                    <a:pt x="437452" y="167640"/>
                    <a:pt x="440753" y="174371"/>
                  </a:cubicBezTo>
                  <a:cubicBezTo>
                    <a:pt x="439484" y="154115"/>
                    <a:pt x="441071" y="135065"/>
                    <a:pt x="447802" y="117538"/>
                  </a:cubicBezTo>
                  <a:lnTo>
                    <a:pt x="450025" y="111760"/>
                  </a:lnTo>
                  <a:lnTo>
                    <a:pt x="453707" y="116713"/>
                  </a:lnTo>
                  <a:cubicBezTo>
                    <a:pt x="457518" y="121793"/>
                    <a:pt x="460756" y="127127"/>
                    <a:pt x="463423" y="132652"/>
                  </a:cubicBezTo>
                  <a:cubicBezTo>
                    <a:pt x="463042" y="124079"/>
                    <a:pt x="463042" y="115443"/>
                    <a:pt x="463677" y="106871"/>
                  </a:cubicBezTo>
                  <a:cubicBezTo>
                    <a:pt x="465391" y="83629"/>
                    <a:pt x="474028" y="61976"/>
                    <a:pt x="482663" y="40322"/>
                  </a:cubicBezTo>
                  <a:cubicBezTo>
                    <a:pt x="488061" y="26860"/>
                    <a:pt x="492569" y="13399"/>
                    <a:pt x="497777" y="0"/>
                  </a:cubicBezTo>
                  <a:cubicBezTo>
                    <a:pt x="503047" y="13335"/>
                    <a:pt x="507428" y="26924"/>
                    <a:pt x="512635" y="40386"/>
                  </a:cubicBezTo>
                  <a:cubicBezTo>
                    <a:pt x="521018" y="62040"/>
                    <a:pt x="529463" y="83693"/>
                    <a:pt x="531305" y="106807"/>
                  </a:cubicBezTo>
                  <a:cubicBezTo>
                    <a:pt x="532066" y="116015"/>
                    <a:pt x="532130" y="125222"/>
                    <a:pt x="531813" y="134366"/>
                  </a:cubicBezTo>
                  <a:cubicBezTo>
                    <a:pt x="534670" y="128207"/>
                    <a:pt x="538099" y="122301"/>
                    <a:pt x="542353" y="116649"/>
                  </a:cubicBezTo>
                  <a:lnTo>
                    <a:pt x="546100" y="111696"/>
                  </a:lnTo>
                  <a:lnTo>
                    <a:pt x="548322" y="117475"/>
                  </a:lnTo>
                  <a:cubicBezTo>
                    <a:pt x="554291" y="132969"/>
                    <a:pt x="556197" y="149733"/>
                    <a:pt x="555688" y="167449"/>
                  </a:cubicBezTo>
                  <a:cubicBezTo>
                    <a:pt x="558165" y="163132"/>
                    <a:pt x="560769" y="159449"/>
                    <a:pt x="563499" y="156972"/>
                  </a:cubicBezTo>
                  <a:lnTo>
                    <a:pt x="568198" y="152718"/>
                  </a:lnTo>
                  <a:lnTo>
                    <a:pt x="569150" y="159004"/>
                  </a:lnTo>
                  <a:cubicBezTo>
                    <a:pt x="570675" y="168529"/>
                    <a:pt x="571246" y="178371"/>
                    <a:pt x="571310" y="188214"/>
                  </a:cubicBezTo>
                  <a:cubicBezTo>
                    <a:pt x="571310" y="191770"/>
                    <a:pt x="571310" y="195326"/>
                    <a:pt x="571183" y="198818"/>
                  </a:cubicBezTo>
                  <a:cubicBezTo>
                    <a:pt x="574738" y="192215"/>
                    <a:pt x="579056" y="186436"/>
                    <a:pt x="584391" y="181864"/>
                  </a:cubicBezTo>
                  <a:lnTo>
                    <a:pt x="589978" y="177102"/>
                  </a:lnTo>
                  <a:lnTo>
                    <a:pt x="589978" y="184468"/>
                  </a:lnTo>
                  <a:cubicBezTo>
                    <a:pt x="590042" y="193230"/>
                    <a:pt x="589534" y="202184"/>
                    <a:pt x="588518" y="211138"/>
                  </a:cubicBezTo>
                  <a:cubicBezTo>
                    <a:pt x="591122" y="207264"/>
                    <a:pt x="594233" y="203391"/>
                    <a:pt x="597980" y="199517"/>
                  </a:cubicBezTo>
                  <a:lnTo>
                    <a:pt x="603250" y="194119"/>
                  </a:lnTo>
                  <a:lnTo>
                    <a:pt x="603885" y="201613"/>
                  </a:lnTo>
                  <a:cubicBezTo>
                    <a:pt x="604647" y="210883"/>
                    <a:pt x="604075" y="219901"/>
                    <a:pt x="602806" y="228791"/>
                  </a:cubicBezTo>
                  <a:cubicBezTo>
                    <a:pt x="602552" y="230568"/>
                    <a:pt x="602234" y="232283"/>
                    <a:pt x="601980" y="234061"/>
                  </a:cubicBezTo>
                  <a:cubicBezTo>
                    <a:pt x="605917" y="228663"/>
                    <a:pt x="610425" y="223393"/>
                    <a:pt x="615506" y="218249"/>
                  </a:cubicBezTo>
                  <a:lnTo>
                    <a:pt x="620966" y="212725"/>
                  </a:lnTo>
                  <a:lnTo>
                    <a:pt x="621411" y="220472"/>
                  </a:lnTo>
                  <a:cubicBezTo>
                    <a:pt x="621728" y="226124"/>
                    <a:pt x="621221" y="231394"/>
                    <a:pt x="620268" y="236410"/>
                  </a:cubicBezTo>
                  <a:cubicBezTo>
                    <a:pt x="622935" y="233553"/>
                    <a:pt x="625856" y="230949"/>
                    <a:pt x="629031" y="228663"/>
                  </a:cubicBezTo>
                  <a:lnTo>
                    <a:pt x="634683" y="224599"/>
                  </a:lnTo>
                  <a:lnTo>
                    <a:pt x="634428" y="231585"/>
                  </a:lnTo>
                  <a:cubicBezTo>
                    <a:pt x="634175" y="238188"/>
                    <a:pt x="633540" y="244538"/>
                    <a:pt x="632333" y="250507"/>
                  </a:cubicBezTo>
                  <a:cubicBezTo>
                    <a:pt x="636143" y="246824"/>
                    <a:pt x="640334" y="243586"/>
                    <a:pt x="644525" y="241236"/>
                  </a:cubicBezTo>
                  <a:lnTo>
                    <a:pt x="649351" y="238569"/>
                  </a:lnTo>
                  <a:lnTo>
                    <a:pt x="649605" y="244030"/>
                  </a:lnTo>
                  <a:cubicBezTo>
                    <a:pt x="649859" y="248793"/>
                    <a:pt x="649415" y="253492"/>
                    <a:pt x="648589" y="257874"/>
                  </a:cubicBezTo>
                  <a:cubicBezTo>
                    <a:pt x="651002" y="255778"/>
                    <a:pt x="653796" y="253936"/>
                    <a:pt x="657098" y="252413"/>
                  </a:cubicBezTo>
                  <a:lnTo>
                    <a:pt x="661670" y="250317"/>
                  </a:lnTo>
                  <a:lnTo>
                    <a:pt x="661924" y="255333"/>
                  </a:lnTo>
                  <a:cubicBezTo>
                    <a:pt x="662178" y="259652"/>
                    <a:pt x="661797" y="263779"/>
                    <a:pt x="660972" y="267780"/>
                  </a:cubicBezTo>
                  <a:cubicBezTo>
                    <a:pt x="663766" y="265494"/>
                    <a:pt x="666750" y="263588"/>
                    <a:pt x="669544" y="262128"/>
                  </a:cubicBezTo>
                  <a:lnTo>
                    <a:pt x="673799" y="259905"/>
                  </a:lnTo>
                  <a:lnTo>
                    <a:pt x="674497" y="264668"/>
                  </a:lnTo>
                  <a:cubicBezTo>
                    <a:pt x="675322" y="270446"/>
                    <a:pt x="674497" y="276225"/>
                    <a:pt x="673037" y="281877"/>
                  </a:cubicBezTo>
                  <a:cubicBezTo>
                    <a:pt x="673608" y="281432"/>
                    <a:pt x="674243" y="280988"/>
                    <a:pt x="674815" y="280543"/>
                  </a:cubicBezTo>
                  <a:cubicBezTo>
                    <a:pt x="678434" y="277876"/>
                    <a:pt x="682371" y="275654"/>
                    <a:pt x="686308" y="274130"/>
                  </a:cubicBezTo>
                  <a:lnTo>
                    <a:pt x="691452" y="272161"/>
                  </a:lnTo>
                  <a:lnTo>
                    <a:pt x="690944" y="277685"/>
                  </a:lnTo>
                  <a:cubicBezTo>
                    <a:pt x="690499" y="282448"/>
                    <a:pt x="689038" y="287210"/>
                    <a:pt x="687197" y="291846"/>
                  </a:cubicBezTo>
                  <a:cubicBezTo>
                    <a:pt x="687578" y="291592"/>
                    <a:pt x="687959" y="291338"/>
                    <a:pt x="688340" y="291084"/>
                  </a:cubicBezTo>
                  <a:cubicBezTo>
                    <a:pt x="692404" y="288480"/>
                    <a:pt x="696913" y="286068"/>
                    <a:pt x="701612" y="284226"/>
                  </a:cubicBezTo>
                  <a:lnTo>
                    <a:pt x="707072" y="282067"/>
                  </a:lnTo>
                  <a:lnTo>
                    <a:pt x="706311" y="287846"/>
                  </a:lnTo>
                  <a:cubicBezTo>
                    <a:pt x="705803" y="291465"/>
                    <a:pt x="704787" y="294767"/>
                    <a:pt x="703453" y="297942"/>
                  </a:cubicBezTo>
                  <a:cubicBezTo>
                    <a:pt x="706882" y="296101"/>
                    <a:pt x="710628" y="294704"/>
                    <a:pt x="714629" y="293751"/>
                  </a:cubicBezTo>
                  <a:lnTo>
                    <a:pt x="719836" y="292544"/>
                  </a:lnTo>
                  <a:lnTo>
                    <a:pt x="718820" y="297815"/>
                  </a:lnTo>
                  <a:cubicBezTo>
                    <a:pt x="718185" y="301117"/>
                    <a:pt x="717106" y="304355"/>
                    <a:pt x="715709" y="307530"/>
                  </a:cubicBezTo>
                  <a:cubicBezTo>
                    <a:pt x="719963" y="305308"/>
                    <a:pt x="724472" y="303784"/>
                    <a:pt x="729234" y="302958"/>
                  </a:cubicBezTo>
                  <a:lnTo>
                    <a:pt x="733997" y="302196"/>
                  </a:lnTo>
                  <a:lnTo>
                    <a:pt x="733108" y="306959"/>
                  </a:lnTo>
                  <a:cubicBezTo>
                    <a:pt x="732346" y="311086"/>
                    <a:pt x="731139" y="314960"/>
                    <a:pt x="729425" y="318643"/>
                  </a:cubicBezTo>
                  <a:cubicBezTo>
                    <a:pt x="734695" y="315405"/>
                    <a:pt x="740219" y="312674"/>
                    <a:pt x="745553" y="310515"/>
                  </a:cubicBezTo>
                  <a:lnTo>
                    <a:pt x="751396" y="308229"/>
                  </a:lnTo>
                  <a:lnTo>
                    <a:pt x="750189" y="314388"/>
                  </a:lnTo>
                  <a:cubicBezTo>
                    <a:pt x="749110" y="319849"/>
                    <a:pt x="747205" y="324548"/>
                    <a:pt x="744728" y="328803"/>
                  </a:cubicBezTo>
                  <a:cubicBezTo>
                    <a:pt x="752285" y="324548"/>
                    <a:pt x="759968" y="321310"/>
                    <a:pt x="767016" y="319596"/>
                  </a:cubicBezTo>
                  <a:lnTo>
                    <a:pt x="772731" y="318199"/>
                  </a:lnTo>
                  <a:lnTo>
                    <a:pt x="771081" y="323850"/>
                  </a:lnTo>
                  <a:cubicBezTo>
                    <a:pt x="769239" y="330073"/>
                    <a:pt x="765874" y="335851"/>
                    <a:pt x="761619" y="341249"/>
                  </a:cubicBezTo>
                  <a:cubicBezTo>
                    <a:pt x="770700" y="336360"/>
                    <a:pt x="780034" y="332486"/>
                    <a:pt x="789559" y="329692"/>
                  </a:cubicBezTo>
                  <a:lnTo>
                    <a:pt x="796988" y="327533"/>
                  </a:lnTo>
                  <a:lnTo>
                    <a:pt x="793623" y="334518"/>
                  </a:lnTo>
                  <a:cubicBezTo>
                    <a:pt x="791083" y="339789"/>
                    <a:pt x="788035" y="344742"/>
                    <a:pt x="784606" y="349504"/>
                  </a:cubicBezTo>
                  <a:cubicBezTo>
                    <a:pt x="786765" y="348424"/>
                    <a:pt x="788924" y="347472"/>
                    <a:pt x="791083" y="346520"/>
                  </a:cubicBezTo>
                  <a:cubicBezTo>
                    <a:pt x="799084" y="343027"/>
                    <a:pt x="807403" y="340170"/>
                    <a:pt x="815975" y="338264"/>
                  </a:cubicBezTo>
                  <a:lnTo>
                    <a:pt x="821627" y="336995"/>
                  </a:lnTo>
                  <a:lnTo>
                    <a:pt x="819975" y="342583"/>
                  </a:lnTo>
                  <a:cubicBezTo>
                    <a:pt x="818388" y="347853"/>
                    <a:pt x="816038" y="352742"/>
                    <a:pt x="812800" y="357188"/>
                  </a:cubicBezTo>
                  <a:lnTo>
                    <a:pt x="812800" y="357188"/>
                  </a:lnTo>
                  <a:cubicBezTo>
                    <a:pt x="829881" y="351155"/>
                    <a:pt x="846772" y="347853"/>
                    <a:pt x="863600" y="348933"/>
                  </a:cubicBezTo>
                  <a:lnTo>
                    <a:pt x="869760" y="349314"/>
                  </a:lnTo>
                  <a:lnTo>
                    <a:pt x="866140" y="354330"/>
                  </a:lnTo>
                  <a:cubicBezTo>
                    <a:pt x="862394" y="359537"/>
                    <a:pt x="858330" y="364173"/>
                    <a:pt x="853821" y="368364"/>
                  </a:cubicBezTo>
                  <a:cubicBezTo>
                    <a:pt x="861886" y="365442"/>
                    <a:pt x="870141" y="362902"/>
                    <a:pt x="878522" y="360934"/>
                  </a:cubicBezTo>
                  <a:cubicBezTo>
                    <a:pt x="901192" y="355600"/>
                    <a:pt x="924433" y="357442"/>
                    <a:pt x="947674" y="359220"/>
                  </a:cubicBezTo>
                  <a:cubicBezTo>
                    <a:pt x="962088" y="360363"/>
                    <a:pt x="976122" y="360744"/>
                    <a:pt x="990537" y="361442"/>
                  </a:cubicBezTo>
                  <a:cubicBezTo>
                    <a:pt x="979741" y="370713"/>
                    <a:pt x="967803" y="378968"/>
                    <a:pt x="956628" y="387921"/>
                  </a:cubicBezTo>
                  <a:cubicBezTo>
                    <a:pt x="938466" y="402399"/>
                    <a:pt x="920369" y="416877"/>
                    <a:pt x="898779" y="425577"/>
                  </a:cubicBezTo>
                  <a:cubicBezTo>
                    <a:pt x="890206" y="429070"/>
                    <a:pt x="881444" y="431864"/>
                    <a:pt x="872617" y="434276"/>
                  </a:cubicBezTo>
                  <a:cubicBezTo>
                    <a:pt x="879348" y="435166"/>
                    <a:pt x="886016" y="436689"/>
                    <a:pt x="892683" y="439039"/>
                  </a:cubicBezTo>
                  <a:lnTo>
                    <a:pt x="898525" y="441135"/>
                  </a:lnTo>
                  <a:lnTo>
                    <a:pt x="893699" y="445008"/>
                  </a:lnTo>
                  <a:cubicBezTo>
                    <a:pt x="879285" y="456438"/>
                    <a:pt x="861886" y="463614"/>
                    <a:pt x="842581" y="468439"/>
                  </a:cubicBezTo>
                  <a:cubicBezTo>
                    <a:pt x="844360" y="468884"/>
                    <a:pt x="846138" y="469265"/>
                    <a:pt x="847788" y="469710"/>
                  </a:cubicBezTo>
                  <a:lnTo>
                    <a:pt x="847788" y="469710"/>
                  </a:lnTo>
                  <a:cubicBezTo>
                    <a:pt x="854012" y="471297"/>
                    <a:pt x="859346" y="473011"/>
                    <a:pt x="863473" y="474789"/>
                  </a:cubicBezTo>
                  <a:lnTo>
                    <a:pt x="870839" y="478092"/>
                  </a:lnTo>
                  <a:lnTo>
                    <a:pt x="863346" y="481139"/>
                  </a:lnTo>
                  <a:cubicBezTo>
                    <a:pt x="851535" y="485902"/>
                    <a:pt x="839153" y="488760"/>
                    <a:pt x="826389" y="490664"/>
                  </a:cubicBezTo>
                  <a:cubicBezTo>
                    <a:pt x="834581" y="492125"/>
                    <a:pt x="841883" y="494411"/>
                    <a:pt x="847916" y="498094"/>
                  </a:cubicBezTo>
                  <a:lnTo>
                    <a:pt x="854583" y="502095"/>
                  </a:lnTo>
                  <a:lnTo>
                    <a:pt x="847153" y="504317"/>
                  </a:lnTo>
                  <a:cubicBezTo>
                    <a:pt x="836359" y="507555"/>
                    <a:pt x="826961" y="509461"/>
                    <a:pt x="818388" y="510667"/>
                  </a:cubicBezTo>
                  <a:cubicBezTo>
                    <a:pt x="824166" y="512445"/>
                    <a:pt x="829755" y="515048"/>
                    <a:pt x="834898" y="518795"/>
                  </a:cubicBezTo>
                  <a:lnTo>
                    <a:pt x="840867" y="523176"/>
                  </a:lnTo>
                  <a:lnTo>
                    <a:pt x="833691" y="524891"/>
                  </a:lnTo>
                  <a:cubicBezTo>
                    <a:pt x="825310" y="526923"/>
                    <a:pt x="816991" y="528257"/>
                    <a:pt x="808672" y="529019"/>
                  </a:cubicBezTo>
                  <a:cubicBezTo>
                    <a:pt x="814261" y="530987"/>
                    <a:pt x="819404" y="533527"/>
                    <a:pt x="823976" y="536956"/>
                  </a:cubicBezTo>
                  <a:lnTo>
                    <a:pt x="829881" y="541338"/>
                  </a:lnTo>
                  <a:lnTo>
                    <a:pt x="822769" y="543052"/>
                  </a:lnTo>
                  <a:cubicBezTo>
                    <a:pt x="816229" y="544639"/>
                    <a:pt x="809752" y="545529"/>
                    <a:pt x="803402" y="545910"/>
                  </a:cubicBezTo>
                  <a:cubicBezTo>
                    <a:pt x="808546" y="548450"/>
                    <a:pt x="813118" y="551688"/>
                    <a:pt x="816674" y="556260"/>
                  </a:cubicBezTo>
                  <a:lnTo>
                    <a:pt x="819849" y="560324"/>
                  </a:lnTo>
                  <a:lnTo>
                    <a:pt x="814896" y="561658"/>
                  </a:lnTo>
                  <a:cubicBezTo>
                    <a:pt x="810324" y="562927"/>
                    <a:pt x="805752" y="563499"/>
                    <a:pt x="801053" y="563626"/>
                  </a:cubicBezTo>
                  <a:cubicBezTo>
                    <a:pt x="804609" y="565848"/>
                    <a:pt x="807212" y="568389"/>
                    <a:pt x="808419" y="571373"/>
                  </a:cubicBezTo>
                  <a:lnTo>
                    <a:pt x="809816" y="574739"/>
                  </a:lnTo>
                  <a:lnTo>
                    <a:pt x="806387" y="575945"/>
                  </a:lnTo>
                  <a:cubicBezTo>
                    <a:pt x="802767" y="577279"/>
                    <a:pt x="798894" y="578104"/>
                    <a:pt x="794893" y="578422"/>
                  </a:cubicBezTo>
                  <a:cubicBezTo>
                    <a:pt x="798957" y="580898"/>
                    <a:pt x="802386" y="583819"/>
                    <a:pt x="804863" y="587629"/>
                  </a:cubicBezTo>
                  <a:lnTo>
                    <a:pt x="807149" y="591185"/>
                  </a:lnTo>
                  <a:lnTo>
                    <a:pt x="803148" y="592709"/>
                  </a:lnTo>
                  <a:cubicBezTo>
                    <a:pt x="798703" y="594423"/>
                    <a:pt x="793877" y="595249"/>
                    <a:pt x="788797" y="595503"/>
                  </a:cubicBezTo>
                  <a:cubicBezTo>
                    <a:pt x="792290" y="597979"/>
                    <a:pt x="795084" y="600773"/>
                    <a:pt x="797116" y="603948"/>
                  </a:cubicBezTo>
                  <a:lnTo>
                    <a:pt x="799402" y="607568"/>
                  </a:lnTo>
                  <a:lnTo>
                    <a:pt x="795338" y="608965"/>
                  </a:lnTo>
                  <a:cubicBezTo>
                    <a:pt x="791147" y="610426"/>
                    <a:pt x="786702" y="611314"/>
                    <a:pt x="781939" y="611569"/>
                  </a:cubicBezTo>
                  <a:lnTo>
                    <a:pt x="782130" y="611695"/>
                  </a:lnTo>
                  <a:cubicBezTo>
                    <a:pt x="786828" y="614870"/>
                    <a:pt x="791019" y="618680"/>
                    <a:pt x="793750" y="623062"/>
                  </a:cubicBezTo>
                  <a:lnTo>
                    <a:pt x="796227" y="627126"/>
                  </a:lnTo>
                  <a:lnTo>
                    <a:pt x="791591" y="628205"/>
                  </a:lnTo>
                  <a:cubicBezTo>
                    <a:pt x="786511" y="629412"/>
                    <a:pt x="781113" y="629729"/>
                    <a:pt x="775716" y="629666"/>
                  </a:cubicBezTo>
                  <a:cubicBezTo>
                    <a:pt x="779653" y="632777"/>
                    <a:pt x="782765" y="636397"/>
                    <a:pt x="784860" y="640715"/>
                  </a:cubicBezTo>
                  <a:lnTo>
                    <a:pt x="786828" y="644842"/>
                  </a:lnTo>
                  <a:lnTo>
                    <a:pt x="782320" y="645604"/>
                  </a:lnTo>
                  <a:cubicBezTo>
                    <a:pt x="779209" y="646113"/>
                    <a:pt x="776034" y="646303"/>
                    <a:pt x="772731" y="646239"/>
                  </a:cubicBezTo>
                  <a:cubicBezTo>
                    <a:pt x="775399" y="648272"/>
                    <a:pt x="777812" y="650558"/>
                    <a:pt x="779844" y="653161"/>
                  </a:cubicBezTo>
                  <a:lnTo>
                    <a:pt x="782828" y="657098"/>
                  </a:lnTo>
                  <a:lnTo>
                    <a:pt x="778066" y="658558"/>
                  </a:lnTo>
                  <a:cubicBezTo>
                    <a:pt x="773113" y="660019"/>
                    <a:pt x="768287" y="660336"/>
                    <a:pt x="763524" y="659829"/>
                  </a:cubicBezTo>
                  <a:lnTo>
                    <a:pt x="763905" y="660210"/>
                  </a:lnTo>
                  <a:cubicBezTo>
                    <a:pt x="768287" y="664273"/>
                    <a:pt x="772033" y="668719"/>
                    <a:pt x="774763" y="673608"/>
                  </a:cubicBezTo>
                  <a:lnTo>
                    <a:pt x="777367" y="678244"/>
                  </a:lnTo>
                  <a:lnTo>
                    <a:pt x="772033" y="678688"/>
                  </a:lnTo>
                  <a:cubicBezTo>
                    <a:pt x="768096" y="679005"/>
                    <a:pt x="764222" y="679069"/>
                    <a:pt x="760286" y="678879"/>
                  </a:cubicBezTo>
                  <a:cubicBezTo>
                    <a:pt x="765556" y="682435"/>
                    <a:pt x="770128" y="686308"/>
                    <a:pt x="773621" y="690753"/>
                  </a:cubicBezTo>
                  <a:lnTo>
                    <a:pt x="778002" y="696341"/>
                  </a:lnTo>
                  <a:lnTo>
                    <a:pt x="770890" y="696341"/>
                  </a:lnTo>
                  <a:cubicBezTo>
                    <a:pt x="766000" y="696277"/>
                    <a:pt x="761111" y="695770"/>
                    <a:pt x="756285" y="694817"/>
                  </a:cubicBezTo>
                  <a:cubicBezTo>
                    <a:pt x="761746" y="699579"/>
                    <a:pt x="766572" y="704914"/>
                    <a:pt x="770572" y="711010"/>
                  </a:cubicBezTo>
                  <a:lnTo>
                    <a:pt x="774128" y="716470"/>
                  </a:lnTo>
                  <a:lnTo>
                    <a:pt x="767652" y="716280"/>
                  </a:lnTo>
                  <a:cubicBezTo>
                    <a:pt x="761810" y="716153"/>
                    <a:pt x="756094" y="715137"/>
                    <a:pt x="750443" y="713486"/>
                  </a:cubicBezTo>
                  <a:cubicBezTo>
                    <a:pt x="757746" y="720408"/>
                    <a:pt x="764222" y="727837"/>
                    <a:pt x="769556" y="735965"/>
                  </a:cubicBezTo>
                  <a:lnTo>
                    <a:pt x="773938" y="742696"/>
                  </a:lnTo>
                  <a:lnTo>
                    <a:pt x="766064" y="741236"/>
                  </a:lnTo>
                  <a:cubicBezTo>
                    <a:pt x="760095" y="740092"/>
                    <a:pt x="754316" y="738632"/>
                    <a:pt x="748602" y="736791"/>
                  </a:cubicBezTo>
                  <a:cubicBezTo>
                    <a:pt x="750761" y="739267"/>
                    <a:pt x="752793" y="741744"/>
                    <a:pt x="754825" y="744283"/>
                  </a:cubicBezTo>
                  <a:cubicBezTo>
                    <a:pt x="761937" y="753364"/>
                    <a:pt x="767842" y="763207"/>
                    <a:pt x="774383" y="772668"/>
                  </a:cubicBezTo>
                  <a:cubicBezTo>
                    <a:pt x="762572" y="769938"/>
                    <a:pt x="752158" y="767017"/>
                    <a:pt x="740918" y="762191"/>
                  </a:cubicBezTo>
                  <a:cubicBezTo>
                    <a:pt x="754316" y="778510"/>
                    <a:pt x="768287" y="798195"/>
                    <a:pt x="778383" y="817118"/>
                  </a:cubicBezTo>
                  <a:cubicBezTo>
                    <a:pt x="769049" y="814514"/>
                    <a:pt x="763206" y="811784"/>
                    <a:pt x="754507" y="807212"/>
                  </a:cubicBezTo>
                  <a:cubicBezTo>
                    <a:pt x="760794" y="814388"/>
                    <a:pt x="766763" y="821944"/>
                    <a:pt x="772097" y="829945"/>
                  </a:cubicBezTo>
                  <a:cubicBezTo>
                    <a:pt x="785050" y="849313"/>
                    <a:pt x="791528" y="871728"/>
                    <a:pt x="798005" y="894080"/>
                  </a:cubicBezTo>
                  <a:cubicBezTo>
                    <a:pt x="802767" y="910590"/>
                    <a:pt x="807022" y="923798"/>
                    <a:pt x="814070" y="939419"/>
                  </a:cubicBezTo>
                  <a:cubicBezTo>
                    <a:pt x="800799" y="928814"/>
                    <a:pt x="788924" y="921258"/>
                    <a:pt x="774319" y="912495"/>
                  </a:cubicBezTo>
                  <a:cubicBezTo>
                    <a:pt x="754380" y="900557"/>
                    <a:pt x="734441" y="888683"/>
                    <a:pt x="718756" y="871601"/>
                  </a:cubicBezTo>
                  <a:cubicBezTo>
                    <a:pt x="712534" y="864807"/>
                    <a:pt x="706755" y="857567"/>
                    <a:pt x="701421" y="850138"/>
                  </a:cubicBezTo>
                  <a:cubicBezTo>
                    <a:pt x="703009" y="856805"/>
                    <a:pt x="703834" y="863536"/>
                    <a:pt x="703961" y="870585"/>
                  </a:cubicBezTo>
                  <a:lnTo>
                    <a:pt x="704088" y="876745"/>
                  </a:lnTo>
                  <a:lnTo>
                    <a:pt x="698818" y="873570"/>
                  </a:lnTo>
                  <a:cubicBezTo>
                    <a:pt x="682371" y="863727"/>
                    <a:pt x="669227" y="849186"/>
                    <a:pt x="657543" y="831914"/>
                  </a:cubicBezTo>
                  <a:cubicBezTo>
                    <a:pt x="657543" y="833057"/>
                    <a:pt x="657543" y="834200"/>
                    <a:pt x="657543" y="835279"/>
                  </a:cubicBezTo>
                  <a:cubicBezTo>
                    <a:pt x="657543" y="841248"/>
                    <a:pt x="656717" y="846709"/>
                    <a:pt x="655384" y="851726"/>
                  </a:cubicBezTo>
                  <a:lnTo>
                    <a:pt x="653606" y="858329"/>
                  </a:lnTo>
                  <a:lnTo>
                    <a:pt x="649351" y="852932"/>
                  </a:lnTo>
                  <a:cubicBezTo>
                    <a:pt x="640715" y="841947"/>
                    <a:pt x="633095" y="830263"/>
                    <a:pt x="626555" y="817880"/>
                  </a:cubicBezTo>
                  <a:cubicBezTo>
                    <a:pt x="626300" y="817372"/>
                    <a:pt x="625983" y="816801"/>
                    <a:pt x="625729" y="816292"/>
                  </a:cubicBezTo>
                  <a:cubicBezTo>
                    <a:pt x="627190" y="828421"/>
                    <a:pt x="627507" y="839978"/>
                    <a:pt x="625158" y="851916"/>
                  </a:cubicBezTo>
                  <a:cubicBezTo>
                    <a:pt x="616331" y="843725"/>
                    <a:pt x="610870" y="834009"/>
                    <a:pt x="605853" y="823087"/>
                  </a:cubicBezTo>
                  <a:cubicBezTo>
                    <a:pt x="605853" y="829627"/>
                    <a:pt x="605346" y="835723"/>
                    <a:pt x="604139" y="841248"/>
                  </a:cubicBezTo>
                  <a:lnTo>
                    <a:pt x="602488" y="848677"/>
                  </a:lnTo>
                  <a:lnTo>
                    <a:pt x="597980" y="842518"/>
                  </a:lnTo>
                  <a:cubicBezTo>
                    <a:pt x="592646" y="835279"/>
                    <a:pt x="588137" y="827469"/>
                    <a:pt x="584644" y="819023"/>
                  </a:cubicBezTo>
                  <a:cubicBezTo>
                    <a:pt x="583819" y="824420"/>
                    <a:pt x="582422" y="829818"/>
                    <a:pt x="580327" y="835216"/>
                  </a:cubicBezTo>
                  <a:lnTo>
                    <a:pt x="578041" y="841121"/>
                  </a:lnTo>
                  <a:lnTo>
                    <a:pt x="574358" y="836041"/>
                  </a:lnTo>
                  <a:cubicBezTo>
                    <a:pt x="570166" y="830263"/>
                    <a:pt x="567055" y="823913"/>
                    <a:pt x="564896" y="816991"/>
                  </a:cubicBezTo>
                  <a:cubicBezTo>
                    <a:pt x="563690" y="822389"/>
                    <a:pt x="562038" y="827659"/>
                    <a:pt x="559753" y="832676"/>
                  </a:cubicBezTo>
                  <a:lnTo>
                    <a:pt x="557403" y="837883"/>
                  </a:lnTo>
                  <a:lnTo>
                    <a:pt x="553911" y="833311"/>
                  </a:lnTo>
                  <a:cubicBezTo>
                    <a:pt x="551053" y="829564"/>
                    <a:pt x="548577" y="825564"/>
                    <a:pt x="546799" y="821182"/>
                  </a:cubicBezTo>
                  <a:cubicBezTo>
                    <a:pt x="545592" y="824929"/>
                    <a:pt x="544068" y="828485"/>
                    <a:pt x="542227" y="831850"/>
                  </a:cubicBezTo>
                  <a:lnTo>
                    <a:pt x="539242" y="837311"/>
                  </a:lnTo>
                  <a:lnTo>
                    <a:pt x="536258" y="831850"/>
                  </a:lnTo>
                  <a:cubicBezTo>
                    <a:pt x="534606" y="828866"/>
                    <a:pt x="533019" y="825627"/>
                    <a:pt x="531749" y="822008"/>
                  </a:cubicBezTo>
                  <a:cubicBezTo>
                    <a:pt x="530733" y="825055"/>
                    <a:pt x="529463" y="827976"/>
                    <a:pt x="527939" y="830834"/>
                  </a:cubicBezTo>
                  <a:lnTo>
                    <a:pt x="525399" y="835406"/>
                  </a:lnTo>
                  <a:lnTo>
                    <a:pt x="522224" y="831279"/>
                  </a:lnTo>
                  <a:cubicBezTo>
                    <a:pt x="520256" y="828675"/>
                    <a:pt x="518287" y="826008"/>
                    <a:pt x="516700" y="822642"/>
                  </a:cubicBezTo>
                  <a:cubicBezTo>
                    <a:pt x="515556" y="826643"/>
                    <a:pt x="513906" y="830389"/>
                    <a:pt x="511493" y="833882"/>
                  </a:cubicBezTo>
                  <a:lnTo>
                    <a:pt x="508572" y="838010"/>
                  </a:lnTo>
                  <a:lnTo>
                    <a:pt x="505778" y="833819"/>
                  </a:lnTo>
                  <a:cubicBezTo>
                    <a:pt x="503872" y="830961"/>
                    <a:pt x="501587" y="827342"/>
                    <a:pt x="499428" y="822389"/>
                  </a:cubicBezTo>
                  <a:cubicBezTo>
                    <a:pt x="498793" y="820928"/>
                    <a:pt x="498221" y="819341"/>
                    <a:pt x="497650" y="817626"/>
                  </a:cubicBezTo>
                  <a:cubicBezTo>
                    <a:pt x="497586" y="817817"/>
                    <a:pt x="497522" y="818007"/>
                    <a:pt x="497459" y="818261"/>
                  </a:cubicBezTo>
                  <a:cubicBezTo>
                    <a:pt x="495744" y="823214"/>
                    <a:pt x="493395" y="827532"/>
                    <a:pt x="490093" y="830961"/>
                  </a:cubicBezTo>
                  <a:lnTo>
                    <a:pt x="487363" y="833819"/>
                  </a:lnTo>
                  <a:lnTo>
                    <a:pt x="484950" y="830707"/>
                  </a:lnTo>
                  <a:cubicBezTo>
                    <a:pt x="482282" y="827278"/>
                    <a:pt x="480314" y="823341"/>
                    <a:pt x="479044" y="818960"/>
                  </a:cubicBezTo>
                  <a:lnTo>
                    <a:pt x="478917" y="819277"/>
                  </a:lnTo>
                  <a:cubicBezTo>
                    <a:pt x="476694" y="824484"/>
                    <a:pt x="474218" y="829247"/>
                    <a:pt x="471360" y="833564"/>
                  </a:cubicBezTo>
                  <a:lnTo>
                    <a:pt x="467805" y="838962"/>
                  </a:lnTo>
                  <a:lnTo>
                    <a:pt x="465328" y="832993"/>
                  </a:lnTo>
                  <a:cubicBezTo>
                    <a:pt x="463741" y="829183"/>
                    <a:pt x="462534" y="825183"/>
                    <a:pt x="461709" y="820864"/>
                  </a:cubicBezTo>
                  <a:cubicBezTo>
                    <a:pt x="459613" y="824929"/>
                    <a:pt x="456946" y="828675"/>
                    <a:pt x="453771" y="832104"/>
                  </a:cubicBezTo>
                  <a:lnTo>
                    <a:pt x="449961" y="836232"/>
                  </a:lnTo>
                  <a:lnTo>
                    <a:pt x="448056" y="830898"/>
                  </a:lnTo>
                  <a:cubicBezTo>
                    <a:pt x="446850" y="827532"/>
                    <a:pt x="445897" y="823976"/>
                    <a:pt x="445199" y="820166"/>
                  </a:cubicBezTo>
                  <a:lnTo>
                    <a:pt x="445008" y="820547"/>
                  </a:lnTo>
                  <a:cubicBezTo>
                    <a:pt x="442087" y="826897"/>
                    <a:pt x="438531" y="831786"/>
                    <a:pt x="433832" y="835152"/>
                  </a:cubicBezTo>
                  <a:lnTo>
                    <a:pt x="429831" y="838010"/>
                  </a:lnTo>
                  <a:lnTo>
                    <a:pt x="428562" y="833247"/>
                  </a:lnTo>
                  <a:cubicBezTo>
                    <a:pt x="427482" y="829120"/>
                    <a:pt x="426593" y="825055"/>
                    <a:pt x="426085" y="820928"/>
                  </a:cubicBezTo>
                  <a:cubicBezTo>
                    <a:pt x="423355" y="827786"/>
                    <a:pt x="419925" y="833882"/>
                    <a:pt x="414846" y="839216"/>
                  </a:cubicBezTo>
                  <a:lnTo>
                    <a:pt x="410147" y="844169"/>
                  </a:lnTo>
                  <a:lnTo>
                    <a:pt x="409003" y="837438"/>
                  </a:lnTo>
                  <a:cubicBezTo>
                    <a:pt x="407988" y="831723"/>
                    <a:pt x="407480" y="825881"/>
                    <a:pt x="407416" y="820039"/>
                  </a:cubicBezTo>
                  <a:cubicBezTo>
                    <a:pt x="407035" y="820928"/>
                    <a:pt x="406591" y="821754"/>
                    <a:pt x="406210" y="822579"/>
                  </a:cubicBezTo>
                  <a:cubicBezTo>
                    <a:pt x="401891" y="831342"/>
                    <a:pt x="397066" y="837946"/>
                    <a:pt x="391160" y="842327"/>
                  </a:cubicBezTo>
                  <a:lnTo>
                    <a:pt x="385826" y="846328"/>
                  </a:lnTo>
                  <a:lnTo>
                    <a:pt x="385699" y="839661"/>
                  </a:lnTo>
                  <a:cubicBezTo>
                    <a:pt x="385635" y="835597"/>
                    <a:pt x="385763" y="831215"/>
                    <a:pt x="386271" y="826643"/>
                  </a:cubicBezTo>
                  <a:cubicBezTo>
                    <a:pt x="381063" y="836549"/>
                    <a:pt x="376491" y="843598"/>
                    <a:pt x="368872" y="851662"/>
                  </a:cubicBezTo>
                  <a:cubicBezTo>
                    <a:pt x="368046" y="845058"/>
                    <a:pt x="367157" y="838645"/>
                    <a:pt x="367030" y="831914"/>
                  </a:cubicBezTo>
                  <a:cubicBezTo>
                    <a:pt x="362268" y="839407"/>
                    <a:pt x="356680" y="846201"/>
                    <a:pt x="350139" y="852361"/>
                  </a:cubicBezTo>
                  <a:lnTo>
                    <a:pt x="344488" y="857567"/>
                  </a:lnTo>
                  <a:lnTo>
                    <a:pt x="344360" y="849884"/>
                  </a:lnTo>
                  <a:cubicBezTo>
                    <a:pt x="344234" y="841058"/>
                    <a:pt x="344678" y="831342"/>
                    <a:pt x="346202" y="821500"/>
                  </a:cubicBezTo>
                  <a:lnTo>
                    <a:pt x="346202" y="821500"/>
                  </a:lnTo>
                  <a:close/>
                  <a:moveTo>
                    <a:pt x="385572" y="784479"/>
                  </a:moveTo>
                  <a:cubicBezTo>
                    <a:pt x="382778" y="796544"/>
                    <a:pt x="379349" y="807339"/>
                    <a:pt x="375031" y="817118"/>
                  </a:cubicBezTo>
                  <a:cubicBezTo>
                    <a:pt x="374269" y="821817"/>
                    <a:pt x="373952" y="826135"/>
                    <a:pt x="373952" y="830136"/>
                  </a:cubicBezTo>
                  <a:cubicBezTo>
                    <a:pt x="373952" y="831596"/>
                    <a:pt x="373952" y="832929"/>
                    <a:pt x="374015" y="834326"/>
                  </a:cubicBezTo>
                  <a:cubicBezTo>
                    <a:pt x="377444" y="828929"/>
                    <a:pt x="380682" y="822960"/>
                    <a:pt x="383794" y="816483"/>
                  </a:cubicBezTo>
                  <a:cubicBezTo>
                    <a:pt x="387731" y="808228"/>
                    <a:pt x="391350" y="799148"/>
                    <a:pt x="394780" y="789495"/>
                  </a:cubicBezTo>
                  <a:lnTo>
                    <a:pt x="395160" y="788352"/>
                  </a:lnTo>
                  <a:cubicBezTo>
                    <a:pt x="391922" y="787146"/>
                    <a:pt x="388747" y="785813"/>
                    <a:pt x="385572" y="784479"/>
                  </a:cubicBezTo>
                  <a:lnTo>
                    <a:pt x="385572" y="784479"/>
                  </a:lnTo>
                  <a:close/>
                  <a:moveTo>
                    <a:pt x="648970" y="818198"/>
                  </a:moveTo>
                  <a:cubicBezTo>
                    <a:pt x="641287" y="805244"/>
                    <a:pt x="634238" y="791147"/>
                    <a:pt x="627063" y="776605"/>
                  </a:cubicBezTo>
                  <a:cubicBezTo>
                    <a:pt x="624078" y="778129"/>
                    <a:pt x="621094" y="779526"/>
                    <a:pt x="618046" y="780923"/>
                  </a:cubicBezTo>
                  <a:cubicBezTo>
                    <a:pt x="622110" y="792734"/>
                    <a:pt x="626999" y="804037"/>
                    <a:pt x="632714" y="814769"/>
                  </a:cubicBezTo>
                  <a:cubicBezTo>
                    <a:pt x="637921" y="824548"/>
                    <a:pt x="643763" y="833882"/>
                    <a:pt x="650240" y="842772"/>
                  </a:cubicBezTo>
                  <a:cubicBezTo>
                    <a:pt x="650558" y="840359"/>
                    <a:pt x="650748" y="837883"/>
                    <a:pt x="650748" y="835279"/>
                  </a:cubicBezTo>
                  <a:cubicBezTo>
                    <a:pt x="650748" y="830072"/>
                    <a:pt x="650240" y="824420"/>
                    <a:pt x="648906" y="818198"/>
                  </a:cubicBezTo>
                  <a:lnTo>
                    <a:pt x="648906" y="818198"/>
                  </a:lnTo>
                  <a:close/>
                  <a:moveTo>
                    <a:pt x="633159" y="773430"/>
                  </a:moveTo>
                  <a:cubicBezTo>
                    <a:pt x="642747" y="792988"/>
                    <a:pt x="652272" y="811657"/>
                    <a:pt x="663067" y="827786"/>
                  </a:cubicBezTo>
                  <a:cubicBezTo>
                    <a:pt x="672910" y="842391"/>
                    <a:pt x="683768" y="854964"/>
                    <a:pt x="696849" y="864108"/>
                  </a:cubicBezTo>
                  <a:cubicBezTo>
                    <a:pt x="696278" y="858076"/>
                    <a:pt x="695135" y="852170"/>
                    <a:pt x="693420" y="846328"/>
                  </a:cubicBezTo>
                  <a:cubicBezTo>
                    <a:pt x="691071" y="838327"/>
                    <a:pt x="687641" y="830517"/>
                    <a:pt x="683324" y="822389"/>
                  </a:cubicBezTo>
                  <a:lnTo>
                    <a:pt x="683450" y="822389"/>
                  </a:lnTo>
                  <a:cubicBezTo>
                    <a:pt x="678688" y="814388"/>
                    <a:pt x="674180" y="806386"/>
                    <a:pt x="669608" y="798322"/>
                  </a:cubicBezTo>
                  <a:cubicBezTo>
                    <a:pt x="663003" y="786765"/>
                    <a:pt x="656463" y="775208"/>
                    <a:pt x="649351" y="763969"/>
                  </a:cubicBezTo>
                  <a:cubicBezTo>
                    <a:pt x="644081" y="767270"/>
                    <a:pt x="638619" y="770382"/>
                    <a:pt x="633159" y="773367"/>
                  </a:cubicBezTo>
                  <a:lnTo>
                    <a:pt x="633159" y="773367"/>
                  </a:lnTo>
                  <a:close/>
                  <a:moveTo>
                    <a:pt x="401638" y="790766"/>
                  </a:moveTo>
                  <a:lnTo>
                    <a:pt x="401447" y="791273"/>
                  </a:lnTo>
                  <a:cubicBezTo>
                    <a:pt x="398463" y="800227"/>
                    <a:pt x="396303" y="808419"/>
                    <a:pt x="394906" y="815911"/>
                  </a:cubicBezTo>
                  <a:cubicBezTo>
                    <a:pt x="393827" y="821436"/>
                    <a:pt x="393192" y="826643"/>
                    <a:pt x="392875" y="831469"/>
                  </a:cubicBezTo>
                  <a:cubicBezTo>
                    <a:pt x="395478" y="828294"/>
                    <a:pt x="397955" y="824357"/>
                    <a:pt x="400241" y="819658"/>
                  </a:cubicBezTo>
                  <a:cubicBezTo>
                    <a:pt x="403669" y="812610"/>
                    <a:pt x="406844" y="803910"/>
                    <a:pt x="409956" y="793560"/>
                  </a:cubicBezTo>
                  <a:cubicBezTo>
                    <a:pt x="407162" y="792670"/>
                    <a:pt x="404431" y="791718"/>
                    <a:pt x="401638" y="790766"/>
                  </a:cubicBezTo>
                  <a:lnTo>
                    <a:pt x="401638" y="790766"/>
                  </a:lnTo>
                  <a:close/>
                  <a:moveTo>
                    <a:pt x="416878" y="795719"/>
                  </a:moveTo>
                  <a:cubicBezTo>
                    <a:pt x="415607" y="802069"/>
                    <a:pt x="414846" y="808228"/>
                    <a:pt x="414591" y="814197"/>
                  </a:cubicBezTo>
                  <a:cubicBezTo>
                    <a:pt x="414401" y="818960"/>
                    <a:pt x="414465" y="823722"/>
                    <a:pt x="414909" y="828421"/>
                  </a:cubicBezTo>
                  <a:cubicBezTo>
                    <a:pt x="420053" y="820357"/>
                    <a:pt x="422910" y="810323"/>
                    <a:pt x="426149" y="798957"/>
                  </a:cubicBezTo>
                  <a:cubicBezTo>
                    <a:pt x="426212" y="798639"/>
                    <a:pt x="426149" y="798767"/>
                    <a:pt x="426339" y="798322"/>
                  </a:cubicBezTo>
                  <a:cubicBezTo>
                    <a:pt x="423164" y="797497"/>
                    <a:pt x="420053" y="796671"/>
                    <a:pt x="416878" y="795719"/>
                  </a:cubicBezTo>
                  <a:lnTo>
                    <a:pt x="416878" y="795719"/>
                  </a:lnTo>
                  <a:close/>
                  <a:moveTo>
                    <a:pt x="433324" y="800036"/>
                  </a:moveTo>
                  <a:cubicBezTo>
                    <a:pt x="432562" y="804926"/>
                    <a:pt x="432308" y="809689"/>
                    <a:pt x="432499" y="814324"/>
                  </a:cubicBezTo>
                  <a:cubicBezTo>
                    <a:pt x="432689" y="818261"/>
                    <a:pt x="433197" y="822135"/>
                    <a:pt x="434022" y="826008"/>
                  </a:cubicBezTo>
                  <a:cubicBezTo>
                    <a:pt x="435864" y="823786"/>
                    <a:pt x="437515" y="821055"/>
                    <a:pt x="438975" y="817880"/>
                  </a:cubicBezTo>
                  <a:cubicBezTo>
                    <a:pt x="441007" y="813498"/>
                    <a:pt x="442659" y="808292"/>
                    <a:pt x="444182" y="802323"/>
                  </a:cubicBezTo>
                  <a:cubicBezTo>
                    <a:pt x="440563" y="801624"/>
                    <a:pt x="436944" y="800862"/>
                    <a:pt x="433324" y="800036"/>
                  </a:cubicBezTo>
                  <a:lnTo>
                    <a:pt x="433324" y="800036"/>
                  </a:lnTo>
                  <a:close/>
                  <a:moveTo>
                    <a:pt x="451549" y="803592"/>
                  </a:moveTo>
                  <a:cubicBezTo>
                    <a:pt x="451231" y="807783"/>
                    <a:pt x="451231" y="811657"/>
                    <a:pt x="451549" y="815213"/>
                  </a:cubicBezTo>
                  <a:cubicBezTo>
                    <a:pt x="451803" y="817817"/>
                    <a:pt x="452247" y="820293"/>
                    <a:pt x="452819" y="822706"/>
                  </a:cubicBezTo>
                  <a:cubicBezTo>
                    <a:pt x="454469" y="820293"/>
                    <a:pt x="455930" y="817753"/>
                    <a:pt x="457137" y="815023"/>
                  </a:cubicBezTo>
                  <a:cubicBezTo>
                    <a:pt x="458534" y="811848"/>
                    <a:pt x="459677" y="808419"/>
                    <a:pt x="460502" y="804863"/>
                  </a:cubicBezTo>
                  <a:cubicBezTo>
                    <a:pt x="457518" y="804482"/>
                    <a:pt x="454533" y="804037"/>
                    <a:pt x="451549" y="803529"/>
                  </a:cubicBezTo>
                  <a:lnTo>
                    <a:pt x="451549" y="803529"/>
                  </a:lnTo>
                  <a:close/>
                  <a:moveTo>
                    <a:pt x="467805" y="805751"/>
                  </a:moveTo>
                  <a:cubicBezTo>
                    <a:pt x="467550" y="809752"/>
                    <a:pt x="467741" y="813498"/>
                    <a:pt x="468185" y="817054"/>
                  </a:cubicBezTo>
                  <a:cubicBezTo>
                    <a:pt x="468503" y="819341"/>
                    <a:pt x="468947" y="821563"/>
                    <a:pt x="469519" y="823722"/>
                  </a:cubicBezTo>
                  <a:cubicBezTo>
                    <a:pt x="470662" y="821500"/>
                    <a:pt x="471805" y="819214"/>
                    <a:pt x="472821" y="816801"/>
                  </a:cubicBezTo>
                  <a:cubicBezTo>
                    <a:pt x="474218" y="813562"/>
                    <a:pt x="475425" y="810133"/>
                    <a:pt x="476504" y="806514"/>
                  </a:cubicBezTo>
                  <a:cubicBezTo>
                    <a:pt x="473583" y="806323"/>
                    <a:pt x="470725" y="806069"/>
                    <a:pt x="467868" y="805751"/>
                  </a:cubicBezTo>
                  <a:lnTo>
                    <a:pt x="467868" y="805751"/>
                  </a:lnTo>
                  <a:close/>
                  <a:moveTo>
                    <a:pt x="484505" y="807022"/>
                  </a:moveTo>
                  <a:cubicBezTo>
                    <a:pt x="484505" y="810323"/>
                    <a:pt x="484822" y="813308"/>
                    <a:pt x="485521" y="816102"/>
                  </a:cubicBezTo>
                  <a:cubicBezTo>
                    <a:pt x="486093" y="818515"/>
                    <a:pt x="486981" y="820801"/>
                    <a:pt x="488061" y="822833"/>
                  </a:cubicBezTo>
                  <a:cubicBezTo>
                    <a:pt x="489268" y="820864"/>
                    <a:pt x="490284" y="818642"/>
                    <a:pt x="491172" y="816166"/>
                  </a:cubicBezTo>
                  <a:cubicBezTo>
                    <a:pt x="492125" y="813435"/>
                    <a:pt x="492887" y="810387"/>
                    <a:pt x="493585" y="807276"/>
                  </a:cubicBezTo>
                  <a:cubicBezTo>
                    <a:pt x="490538" y="807276"/>
                    <a:pt x="487553" y="807148"/>
                    <a:pt x="484569" y="807022"/>
                  </a:cubicBezTo>
                  <a:lnTo>
                    <a:pt x="484569" y="807022"/>
                  </a:lnTo>
                  <a:close/>
                  <a:moveTo>
                    <a:pt x="502158" y="807276"/>
                  </a:moveTo>
                  <a:cubicBezTo>
                    <a:pt x="503174" y="812419"/>
                    <a:pt x="504507" y="816547"/>
                    <a:pt x="505968" y="819912"/>
                  </a:cubicBezTo>
                  <a:cubicBezTo>
                    <a:pt x="506857" y="822008"/>
                    <a:pt x="507810" y="823786"/>
                    <a:pt x="508699" y="825436"/>
                  </a:cubicBezTo>
                  <a:cubicBezTo>
                    <a:pt x="511048" y="819976"/>
                    <a:pt x="512000" y="813562"/>
                    <a:pt x="512826" y="806958"/>
                  </a:cubicBezTo>
                  <a:cubicBezTo>
                    <a:pt x="509270" y="807148"/>
                    <a:pt x="505778" y="807276"/>
                    <a:pt x="502222" y="807276"/>
                  </a:cubicBezTo>
                  <a:lnTo>
                    <a:pt x="502222" y="807276"/>
                  </a:lnTo>
                  <a:close/>
                  <a:moveTo>
                    <a:pt x="520192" y="806450"/>
                  </a:moveTo>
                  <a:cubicBezTo>
                    <a:pt x="520319" y="811086"/>
                    <a:pt x="521018" y="814705"/>
                    <a:pt x="522097" y="817753"/>
                  </a:cubicBezTo>
                  <a:cubicBezTo>
                    <a:pt x="522732" y="819531"/>
                    <a:pt x="523557" y="821182"/>
                    <a:pt x="524447" y="822642"/>
                  </a:cubicBezTo>
                  <a:cubicBezTo>
                    <a:pt x="525463" y="820166"/>
                    <a:pt x="526225" y="817626"/>
                    <a:pt x="526733" y="814959"/>
                  </a:cubicBezTo>
                  <a:cubicBezTo>
                    <a:pt x="527368" y="811975"/>
                    <a:pt x="527685" y="808926"/>
                    <a:pt x="527749" y="805751"/>
                  </a:cubicBezTo>
                  <a:cubicBezTo>
                    <a:pt x="525209" y="806005"/>
                    <a:pt x="522669" y="806260"/>
                    <a:pt x="520128" y="806450"/>
                  </a:cubicBezTo>
                  <a:lnTo>
                    <a:pt x="520128" y="806450"/>
                  </a:lnTo>
                  <a:close/>
                  <a:moveTo>
                    <a:pt x="534924" y="804926"/>
                  </a:moveTo>
                  <a:cubicBezTo>
                    <a:pt x="535432" y="809498"/>
                    <a:pt x="536321" y="813372"/>
                    <a:pt x="537337" y="816864"/>
                  </a:cubicBezTo>
                  <a:cubicBezTo>
                    <a:pt x="537972" y="818896"/>
                    <a:pt x="538607" y="820738"/>
                    <a:pt x="539369" y="822452"/>
                  </a:cubicBezTo>
                  <a:cubicBezTo>
                    <a:pt x="540322" y="820039"/>
                    <a:pt x="541084" y="817499"/>
                    <a:pt x="541782" y="814832"/>
                  </a:cubicBezTo>
                  <a:cubicBezTo>
                    <a:pt x="542608" y="811530"/>
                    <a:pt x="543179" y="807974"/>
                    <a:pt x="543560" y="804291"/>
                  </a:cubicBezTo>
                  <a:cubicBezTo>
                    <a:pt x="543560" y="804101"/>
                    <a:pt x="543560" y="803847"/>
                    <a:pt x="543560" y="803656"/>
                  </a:cubicBezTo>
                  <a:cubicBezTo>
                    <a:pt x="540703" y="804101"/>
                    <a:pt x="537845" y="804545"/>
                    <a:pt x="534988" y="804926"/>
                  </a:cubicBezTo>
                  <a:lnTo>
                    <a:pt x="534988" y="804926"/>
                  </a:lnTo>
                  <a:close/>
                  <a:moveTo>
                    <a:pt x="550545" y="802450"/>
                  </a:moveTo>
                  <a:cubicBezTo>
                    <a:pt x="550545" y="803085"/>
                    <a:pt x="550481" y="803720"/>
                    <a:pt x="550418" y="804354"/>
                  </a:cubicBezTo>
                  <a:cubicBezTo>
                    <a:pt x="550418" y="808355"/>
                    <a:pt x="551053" y="812038"/>
                    <a:pt x="552133" y="815467"/>
                  </a:cubicBezTo>
                  <a:cubicBezTo>
                    <a:pt x="553085" y="818515"/>
                    <a:pt x="554419" y="821436"/>
                    <a:pt x="556069" y="824167"/>
                  </a:cubicBezTo>
                  <a:cubicBezTo>
                    <a:pt x="557276" y="820547"/>
                    <a:pt x="558228" y="816864"/>
                    <a:pt x="558991" y="813054"/>
                  </a:cubicBezTo>
                  <a:cubicBezTo>
                    <a:pt x="559753" y="808926"/>
                    <a:pt x="560324" y="804736"/>
                    <a:pt x="560641" y="800417"/>
                  </a:cubicBezTo>
                  <a:cubicBezTo>
                    <a:pt x="557340" y="801179"/>
                    <a:pt x="553974" y="801814"/>
                    <a:pt x="550609" y="802450"/>
                  </a:cubicBezTo>
                  <a:lnTo>
                    <a:pt x="550609" y="802450"/>
                  </a:lnTo>
                  <a:close/>
                  <a:moveTo>
                    <a:pt x="568198" y="798576"/>
                  </a:moveTo>
                  <a:cubicBezTo>
                    <a:pt x="568833" y="804291"/>
                    <a:pt x="569976" y="809752"/>
                    <a:pt x="571563" y="814832"/>
                  </a:cubicBezTo>
                  <a:cubicBezTo>
                    <a:pt x="572834" y="818833"/>
                    <a:pt x="574421" y="822642"/>
                    <a:pt x="576390" y="826198"/>
                  </a:cubicBezTo>
                  <a:cubicBezTo>
                    <a:pt x="577723" y="821436"/>
                    <a:pt x="578485" y="816673"/>
                    <a:pt x="578803" y="811848"/>
                  </a:cubicBezTo>
                  <a:cubicBezTo>
                    <a:pt x="579120" y="806767"/>
                    <a:pt x="578993" y="801688"/>
                    <a:pt x="578358" y="796608"/>
                  </a:cubicBezTo>
                  <a:lnTo>
                    <a:pt x="578231" y="795845"/>
                  </a:lnTo>
                  <a:cubicBezTo>
                    <a:pt x="574929" y="796798"/>
                    <a:pt x="571563" y="797687"/>
                    <a:pt x="568198" y="798576"/>
                  </a:cubicBezTo>
                  <a:lnTo>
                    <a:pt x="568198" y="798576"/>
                  </a:lnTo>
                  <a:close/>
                  <a:moveTo>
                    <a:pt x="584899" y="793814"/>
                  </a:moveTo>
                  <a:cubicBezTo>
                    <a:pt x="584962" y="794448"/>
                    <a:pt x="585025" y="795020"/>
                    <a:pt x="585153" y="795655"/>
                  </a:cubicBezTo>
                  <a:cubicBezTo>
                    <a:pt x="586422" y="802958"/>
                    <a:pt x="588391" y="809689"/>
                    <a:pt x="590994" y="816102"/>
                  </a:cubicBezTo>
                  <a:cubicBezTo>
                    <a:pt x="593217" y="821500"/>
                    <a:pt x="595821" y="826579"/>
                    <a:pt x="598869" y="831469"/>
                  </a:cubicBezTo>
                  <a:cubicBezTo>
                    <a:pt x="599313" y="826452"/>
                    <a:pt x="599313" y="821119"/>
                    <a:pt x="598869" y="815404"/>
                  </a:cubicBezTo>
                  <a:cubicBezTo>
                    <a:pt x="598361" y="808228"/>
                    <a:pt x="597154" y="800545"/>
                    <a:pt x="595440" y="792417"/>
                  </a:cubicBezTo>
                  <a:cubicBezTo>
                    <a:pt x="595249" y="791782"/>
                    <a:pt x="595122" y="791083"/>
                    <a:pt x="594931" y="790448"/>
                  </a:cubicBezTo>
                  <a:cubicBezTo>
                    <a:pt x="591630" y="791654"/>
                    <a:pt x="588264" y="792734"/>
                    <a:pt x="584899" y="793814"/>
                  </a:cubicBezTo>
                  <a:lnTo>
                    <a:pt x="584899" y="793814"/>
                  </a:lnTo>
                  <a:close/>
                  <a:moveTo>
                    <a:pt x="601409" y="787972"/>
                  </a:moveTo>
                  <a:cubicBezTo>
                    <a:pt x="601599" y="788861"/>
                    <a:pt x="601790" y="789750"/>
                    <a:pt x="601980" y="790575"/>
                  </a:cubicBezTo>
                  <a:cubicBezTo>
                    <a:pt x="604330" y="800036"/>
                    <a:pt x="607250" y="808800"/>
                    <a:pt x="610680" y="816801"/>
                  </a:cubicBezTo>
                  <a:cubicBezTo>
                    <a:pt x="613474" y="823277"/>
                    <a:pt x="616585" y="829310"/>
                    <a:pt x="620078" y="834898"/>
                  </a:cubicBezTo>
                  <a:cubicBezTo>
                    <a:pt x="620078" y="827088"/>
                    <a:pt x="619443" y="819341"/>
                    <a:pt x="618236" y="811657"/>
                  </a:cubicBezTo>
                  <a:cubicBezTo>
                    <a:pt x="616775" y="802259"/>
                    <a:pt x="614553" y="792925"/>
                    <a:pt x="611696" y="783654"/>
                  </a:cubicBezTo>
                  <a:cubicBezTo>
                    <a:pt x="608266" y="785114"/>
                    <a:pt x="604838" y="786511"/>
                    <a:pt x="601409" y="787908"/>
                  </a:cubicBezTo>
                  <a:lnTo>
                    <a:pt x="601409" y="787908"/>
                  </a:lnTo>
                  <a:close/>
                  <a:moveTo>
                    <a:pt x="740600" y="792163"/>
                  </a:moveTo>
                  <a:cubicBezTo>
                    <a:pt x="745427" y="794576"/>
                    <a:pt x="749554" y="796735"/>
                    <a:pt x="753491" y="798830"/>
                  </a:cubicBezTo>
                  <a:cubicBezTo>
                    <a:pt x="756412" y="800417"/>
                    <a:pt x="759269" y="801878"/>
                    <a:pt x="762254" y="803402"/>
                  </a:cubicBezTo>
                  <a:cubicBezTo>
                    <a:pt x="750761" y="785939"/>
                    <a:pt x="739267" y="769429"/>
                    <a:pt x="725106" y="754380"/>
                  </a:cubicBezTo>
                  <a:cubicBezTo>
                    <a:pt x="713550" y="747967"/>
                    <a:pt x="702628" y="740220"/>
                    <a:pt x="692468" y="731266"/>
                  </a:cubicBezTo>
                  <a:cubicBezTo>
                    <a:pt x="689737" y="733806"/>
                    <a:pt x="686943" y="736283"/>
                    <a:pt x="684086" y="738695"/>
                  </a:cubicBezTo>
                  <a:cubicBezTo>
                    <a:pt x="693103" y="747776"/>
                    <a:pt x="702628" y="756476"/>
                    <a:pt x="712153" y="765239"/>
                  </a:cubicBezTo>
                  <a:cubicBezTo>
                    <a:pt x="721805" y="774065"/>
                    <a:pt x="731456" y="782955"/>
                    <a:pt x="740600" y="792163"/>
                  </a:cubicBezTo>
                  <a:lnTo>
                    <a:pt x="740600" y="792163"/>
                  </a:lnTo>
                  <a:close/>
                  <a:moveTo>
                    <a:pt x="655193" y="760349"/>
                  </a:moveTo>
                  <a:cubicBezTo>
                    <a:pt x="662305" y="771652"/>
                    <a:pt x="668972" y="783336"/>
                    <a:pt x="675577" y="795020"/>
                  </a:cubicBezTo>
                  <a:cubicBezTo>
                    <a:pt x="689991" y="820357"/>
                    <a:pt x="704406" y="845757"/>
                    <a:pt x="723900" y="866966"/>
                  </a:cubicBezTo>
                  <a:cubicBezTo>
                    <a:pt x="738950" y="883348"/>
                    <a:pt x="758444" y="895033"/>
                    <a:pt x="777938" y="906653"/>
                  </a:cubicBezTo>
                  <a:cubicBezTo>
                    <a:pt x="784860" y="910780"/>
                    <a:pt x="791781" y="914908"/>
                    <a:pt x="798576" y="919289"/>
                  </a:cubicBezTo>
                  <a:cubicBezTo>
                    <a:pt x="796036" y="911606"/>
                    <a:pt x="793750" y="903795"/>
                    <a:pt x="791528" y="895985"/>
                  </a:cubicBezTo>
                  <a:cubicBezTo>
                    <a:pt x="785178" y="874141"/>
                    <a:pt x="778891" y="852233"/>
                    <a:pt x="766509" y="833755"/>
                  </a:cubicBezTo>
                  <a:cubicBezTo>
                    <a:pt x="750506" y="809816"/>
                    <a:pt x="728980" y="790004"/>
                    <a:pt x="707453" y="770255"/>
                  </a:cubicBezTo>
                  <a:cubicBezTo>
                    <a:pt x="697738" y="761365"/>
                    <a:pt x="688022" y="752411"/>
                    <a:pt x="678752" y="743077"/>
                  </a:cubicBezTo>
                  <a:cubicBezTo>
                    <a:pt x="671195" y="749236"/>
                    <a:pt x="663258" y="755015"/>
                    <a:pt x="655130" y="760349"/>
                  </a:cubicBezTo>
                  <a:lnTo>
                    <a:pt x="655130" y="760349"/>
                  </a:lnTo>
                  <a:close/>
                  <a:moveTo>
                    <a:pt x="697484" y="726567"/>
                  </a:moveTo>
                  <a:cubicBezTo>
                    <a:pt x="707644" y="735457"/>
                    <a:pt x="718566" y="743077"/>
                    <a:pt x="730187" y="749364"/>
                  </a:cubicBezTo>
                  <a:cubicBezTo>
                    <a:pt x="739331" y="754317"/>
                    <a:pt x="748919" y="758380"/>
                    <a:pt x="758952" y="761555"/>
                  </a:cubicBezTo>
                  <a:cubicBezTo>
                    <a:pt x="756031" y="757174"/>
                    <a:pt x="752919" y="752792"/>
                    <a:pt x="749554" y="748538"/>
                  </a:cubicBezTo>
                  <a:cubicBezTo>
                    <a:pt x="744728" y="742379"/>
                    <a:pt x="739521" y="736536"/>
                    <a:pt x="733997" y="731139"/>
                  </a:cubicBezTo>
                  <a:lnTo>
                    <a:pt x="733552" y="730948"/>
                  </a:lnTo>
                  <a:cubicBezTo>
                    <a:pt x="724535" y="726948"/>
                    <a:pt x="715836" y="721995"/>
                    <a:pt x="707517" y="716344"/>
                  </a:cubicBezTo>
                  <a:cubicBezTo>
                    <a:pt x="705358" y="718629"/>
                    <a:pt x="703199" y="720852"/>
                    <a:pt x="701040" y="723075"/>
                  </a:cubicBezTo>
                  <a:cubicBezTo>
                    <a:pt x="699897" y="724217"/>
                    <a:pt x="698691" y="725424"/>
                    <a:pt x="697484" y="726567"/>
                  </a:cubicBezTo>
                  <a:lnTo>
                    <a:pt x="697484" y="726567"/>
                  </a:lnTo>
                  <a:close/>
                  <a:moveTo>
                    <a:pt x="712216" y="711264"/>
                  </a:moveTo>
                  <a:cubicBezTo>
                    <a:pt x="719963" y="716470"/>
                    <a:pt x="728028" y="720979"/>
                    <a:pt x="736410" y="724726"/>
                  </a:cubicBezTo>
                  <a:cubicBezTo>
                    <a:pt x="743649" y="727964"/>
                    <a:pt x="751141" y="730567"/>
                    <a:pt x="758825" y="732536"/>
                  </a:cubicBezTo>
                  <a:cubicBezTo>
                    <a:pt x="754444" y="726948"/>
                    <a:pt x="749491" y="721677"/>
                    <a:pt x="744093" y="716725"/>
                  </a:cubicBezTo>
                  <a:cubicBezTo>
                    <a:pt x="737425" y="710629"/>
                    <a:pt x="730060" y="704914"/>
                    <a:pt x="722186" y="699452"/>
                  </a:cubicBezTo>
                  <a:cubicBezTo>
                    <a:pt x="718947" y="703453"/>
                    <a:pt x="715645" y="707390"/>
                    <a:pt x="712216" y="711200"/>
                  </a:cubicBezTo>
                  <a:lnTo>
                    <a:pt x="712216" y="711200"/>
                  </a:lnTo>
                  <a:close/>
                  <a:moveTo>
                    <a:pt x="726377" y="694119"/>
                  </a:moveTo>
                  <a:cubicBezTo>
                    <a:pt x="732472" y="698119"/>
                    <a:pt x="738632" y="701548"/>
                    <a:pt x="744855" y="704215"/>
                  </a:cubicBezTo>
                  <a:cubicBezTo>
                    <a:pt x="749999" y="706374"/>
                    <a:pt x="755269" y="707961"/>
                    <a:pt x="760603" y="708851"/>
                  </a:cubicBezTo>
                  <a:cubicBezTo>
                    <a:pt x="757238" y="704786"/>
                    <a:pt x="753364" y="701104"/>
                    <a:pt x="749173" y="697738"/>
                  </a:cubicBezTo>
                  <a:cubicBezTo>
                    <a:pt x="743966" y="693611"/>
                    <a:pt x="738188" y="689927"/>
                    <a:pt x="732091" y="686562"/>
                  </a:cubicBezTo>
                  <a:cubicBezTo>
                    <a:pt x="730250" y="689166"/>
                    <a:pt x="728345" y="691705"/>
                    <a:pt x="726440" y="694245"/>
                  </a:cubicBezTo>
                  <a:lnTo>
                    <a:pt x="726440" y="694245"/>
                  </a:lnTo>
                  <a:close/>
                  <a:moveTo>
                    <a:pt x="736028" y="680720"/>
                  </a:moveTo>
                  <a:cubicBezTo>
                    <a:pt x="741109" y="683133"/>
                    <a:pt x="746252" y="685101"/>
                    <a:pt x="751332" y="686562"/>
                  </a:cubicBezTo>
                  <a:cubicBezTo>
                    <a:pt x="755015" y="687578"/>
                    <a:pt x="758698" y="688404"/>
                    <a:pt x="762381" y="688848"/>
                  </a:cubicBezTo>
                  <a:cubicBezTo>
                    <a:pt x="760031" y="686879"/>
                    <a:pt x="757428" y="684975"/>
                    <a:pt x="754634" y="683260"/>
                  </a:cubicBezTo>
                  <a:cubicBezTo>
                    <a:pt x="750125" y="680402"/>
                    <a:pt x="745046" y="677736"/>
                    <a:pt x="739775" y="675069"/>
                  </a:cubicBezTo>
                  <a:cubicBezTo>
                    <a:pt x="738569" y="676973"/>
                    <a:pt x="737299" y="678815"/>
                    <a:pt x="736092" y="680720"/>
                  </a:cubicBezTo>
                  <a:lnTo>
                    <a:pt x="736092" y="680720"/>
                  </a:lnTo>
                  <a:close/>
                  <a:moveTo>
                    <a:pt x="743649" y="668845"/>
                  </a:moveTo>
                  <a:cubicBezTo>
                    <a:pt x="747395" y="670116"/>
                    <a:pt x="751205" y="670941"/>
                    <a:pt x="754952" y="671513"/>
                  </a:cubicBezTo>
                  <a:cubicBezTo>
                    <a:pt x="758508" y="672020"/>
                    <a:pt x="762127" y="672211"/>
                    <a:pt x="765747" y="672211"/>
                  </a:cubicBezTo>
                  <a:cubicBezTo>
                    <a:pt x="763905" y="669798"/>
                    <a:pt x="761746" y="667512"/>
                    <a:pt x="759397" y="665289"/>
                  </a:cubicBezTo>
                  <a:cubicBezTo>
                    <a:pt x="756539" y="662686"/>
                    <a:pt x="753428" y="660146"/>
                    <a:pt x="750062" y="657733"/>
                  </a:cubicBezTo>
                  <a:cubicBezTo>
                    <a:pt x="748030" y="661479"/>
                    <a:pt x="745871" y="665226"/>
                    <a:pt x="743649" y="668845"/>
                  </a:cubicBezTo>
                  <a:lnTo>
                    <a:pt x="743649" y="668845"/>
                  </a:lnTo>
                  <a:close/>
                  <a:moveTo>
                    <a:pt x="753872" y="650558"/>
                  </a:moveTo>
                  <a:cubicBezTo>
                    <a:pt x="756856" y="651637"/>
                    <a:pt x="759841" y="652463"/>
                    <a:pt x="762825" y="652907"/>
                  </a:cubicBezTo>
                  <a:cubicBezTo>
                    <a:pt x="765366" y="653288"/>
                    <a:pt x="767842" y="653415"/>
                    <a:pt x="770382" y="653225"/>
                  </a:cubicBezTo>
                  <a:cubicBezTo>
                    <a:pt x="768794" y="651827"/>
                    <a:pt x="767016" y="650621"/>
                    <a:pt x="765112" y="649414"/>
                  </a:cubicBezTo>
                  <a:cubicBezTo>
                    <a:pt x="762508" y="647827"/>
                    <a:pt x="759587" y="646367"/>
                    <a:pt x="756666" y="645033"/>
                  </a:cubicBezTo>
                  <a:cubicBezTo>
                    <a:pt x="755777" y="646875"/>
                    <a:pt x="754825" y="648779"/>
                    <a:pt x="753872" y="650621"/>
                  </a:cubicBezTo>
                  <a:lnTo>
                    <a:pt x="753872" y="650621"/>
                  </a:lnTo>
                  <a:close/>
                  <a:moveTo>
                    <a:pt x="759968" y="637858"/>
                  </a:moveTo>
                  <a:cubicBezTo>
                    <a:pt x="762889" y="638429"/>
                    <a:pt x="765747" y="638937"/>
                    <a:pt x="768541" y="639191"/>
                  </a:cubicBezTo>
                  <a:cubicBezTo>
                    <a:pt x="771081" y="639445"/>
                    <a:pt x="773557" y="639572"/>
                    <a:pt x="775970" y="639445"/>
                  </a:cubicBezTo>
                  <a:cubicBezTo>
                    <a:pt x="774637" y="637794"/>
                    <a:pt x="773049" y="636333"/>
                    <a:pt x="771271" y="634936"/>
                  </a:cubicBezTo>
                  <a:cubicBezTo>
                    <a:pt x="768922" y="633158"/>
                    <a:pt x="766255" y="631571"/>
                    <a:pt x="763270" y="630111"/>
                  </a:cubicBezTo>
                  <a:cubicBezTo>
                    <a:pt x="762191" y="632714"/>
                    <a:pt x="761111" y="635254"/>
                    <a:pt x="759968" y="637794"/>
                  </a:cubicBezTo>
                  <a:lnTo>
                    <a:pt x="759968" y="637794"/>
                  </a:lnTo>
                  <a:close/>
                  <a:moveTo>
                    <a:pt x="766445" y="622364"/>
                  </a:moveTo>
                  <a:cubicBezTo>
                    <a:pt x="769366" y="622681"/>
                    <a:pt x="772350" y="622935"/>
                    <a:pt x="775399" y="622998"/>
                  </a:cubicBezTo>
                  <a:cubicBezTo>
                    <a:pt x="778510" y="623062"/>
                    <a:pt x="781622" y="622998"/>
                    <a:pt x="784669" y="622681"/>
                  </a:cubicBezTo>
                  <a:cubicBezTo>
                    <a:pt x="782828" y="620839"/>
                    <a:pt x="780733" y="619125"/>
                    <a:pt x="778383" y="617538"/>
                  </a:cubicBezTo>
                  <a:cubicBezTo>
                    <a:pt x="775716" y="615696"/>
                    <a:pt x="772795" y="614108"/>
                    <a:pt x="769938" y="612648"/>
                  </a:cubicBezTo>
                  <a:cubicBezTo>
                    <a:pt x="768858" y="615886"/>
                    <a:pt x="767652" y="619125"/>
                    <a:pt x="766445" y="622364"/>
                  </a:cubicBezTo>
                  <a:lnTo>
                    <a:pt x="766445" y="622364"/>
                  </a:lnTo>
                  <a:close/>
                  <a:moveTo>
                    <a:pt x="772541" y="604711"/>
                  </a:moveTo>
                  <a:cubicBezTo>
                    <a:pt x="775525" y="605028"/>
                    <a:pt x="778447" y="605155"/>
                    <a:pt x="781241" y="604964"/>
                  </a:cubicBezTo>
                  <a:cubicBezTo>
                    <a:pt x="783717" y="604838"/>
                    <a:pt x="786130" y="604520"/>
                    <a:pt x="788416" y="604076"/>
                  </a:cubicBezTo>
                  <a:cubicBezTo>
                    <a:pt x="787019" y="602742"/>
                    <a:pt x="785368" y="601472"/>
                    <a:pt x="783463" y="600266"/>
                  </a:cubicBezTo>
                  <a:cubicBezTo>
                    <a:pt x="780987" y="598678"/>
                    <a:pt x="778193" y="597281"/>
                    <a:pt x="775081" y="595948"/>
                  </a:cubicBezTo>
                  <a:cubicBezTo>
                    <a:pt x="774256" y="598869"/>
                    <a:pt x="773430" y="601853"/>
                    <a:pt x="772541" y="604711"/>
                  </a:cubicBezTo>
                  <a:lnTo>
                    <a:pt x="772541" y="604711"/>
                  </a:lnTo>
                  <a:close/>
                  <a:moveTo>
                    <a:pt x="777050" y="588264"/>
                  </a:moveTo>
                  <a:cubicBezTo>
                    <a:pt x="780733" y="588772"/>
                    <a:pt x="784225" y="588963"/>
                    <a:pt x="787591" y="588899"/>
                  </a:cubicBezTo>
                  <a:cubicBezTo>
                    <a:pt x="790512" y="588836"/>
                    <a:pt x="793369" y="588518"/>
                    <a:pt x="796036" y="587947"/>
                  </a:cubicBezTo>
                  <a:cubicBezTo>
                    <a:pt x="794131" y="586169"/>
                    <a:pt x="791781" y="584645"/>
                    <a:pt x="789178" y="583311"/>
                  </a:cubicBezTo>
                  <a:cubicBezTo>
                    <a:pt x="786130" y="581723"/>
                    <a:pt x="782701" y="580326"/>
                    <a:pt x="779081" y="578993"/>
                  </a:cubicBezTo>
                  <a:cubicBezTo>
                    <a:pt x="778447" y="582104"/>
                    <a:pt x="777748" y="585216"/>
                    <a:pt x="776986" y="588264"/>
                  </a:cubicBezTo>
                  <a:lnTo>
                    <a:pt x="776986" y="588264"/>
                  </a:lnTo>
                  <a:close/>
                  <a:moveTo>
                    <a:pt x="780606" y="571373"/>
                  </a:moveTo>
                  <a:cubicBezTo>
                    <a:pt x="784225" y="571881"/>
                    <a:pt x="787718" y="572135"/>
                    <a:pt x="791019" y="572072"/>
                  </a:cubicBezTo>
                  <a:cubicBezTo>
                    <a:pt x="793941" y="572008"/>
                    <a:pt x="796735" y="571691"/>
                    <a:pt x="799402" y="571119"/>
                  </a:cubicBezTo>
                  <a:cubicBezTo>
                    <a:pt x="798005" y="569976"/>
                    <a:pt x="796100" y="568897"/>
                    <a:pt x="793941" y="567817"/>
                  </a:cubicBezTo>
                  <a:cubicBezTo>
                    <a:pt x="790512" y="566166"/>
                    <a:pt x="786384" y="564579"/>
                    <a:pt x="781939" y="563118"/>
                  </a:cubicBezTo>
                  <a:cubicBezTo>
                    <a:pt x="781494" y="565912"/>
                    <a:pt x="781050" y="568642"/>
                    <a:pt x="780542" y="571436"/>
                  </a:cubicBezTo>
                  <a:lnTo>
                    <a:pt x="780542" y="571436"/>
                  </a:lnTo>
                  <a:close/>
                  <a:moveTo>
                    <a:pt x="783019" y="555561"/>
                  </a:moveTo>
                  <a:cubicBezTo>
                    <a:pt x="787527" y="556323"/>
                    <a:pt x="791972" y="556832"/>
                    <a:pt x="796353" y="556958"/>
                  </a:cubicBezTo>
                  <a:cubicBezTo>
                    <a:pt x="800037" y="557086"/>
                    <a:pt x="803656" y="556958"/>
                    <a:pt x="807149" y="556451"/>
                  </a:cubicBezTo>
                  <a:cubicBezTo>
                    <a:pt x="804418" y="554228"/>
                    <a:pt x="801180" y="552450"/>
                    <a:pt x="797687" y="550989"/>
                  </a:cubicBezTo>
                  <a:cubicBezTo>
                    <a:pt x="793496" y="549275"/>
                    <a:pt x="788797" y="547942"/>
                    <a:pt x="783971" y="546798"/>
                  </a:cubicBezTo>
                  <a:cubicBezTo>
                    <a:pt x="783717" y="549720"/>
                    <a:pt x="783400" y="552641"/>
                    <a:pt x="783019" y="555561"/>
                  </a:cubicBezTo>
                  <a:lnTo>
                    <a:pt x="783019" y="555561"/>
                  </a:lnTo>
                  <a:close/>
                  <a:moveTo>
                    <a:pt x="784543" y="539179"/>
                  </a:moveTo>
                  <a:cubicBezTo>
                    <a:pt x="789877" y="539496"/>
                    <a:pt x="795147" y="539623"/>
                    <a:pt x="800418" y="539369"/>
                  </a:cubicBezTo>
                  <a:cubicBezTo>
                    <a:pt x="804481" y="539179"/>
                    <a:pt x="808546" y="538861"/>
                    <a:pt x="812610" y="538226"/>
                  </a:cubicBezTo>
                  <a:cubicBezTo>
                    <a:pt x="809244" y="536575"/>
                    <a:pt x="805688" y="535305"/>
                    <a:pt x="801878" y="534162"/>
                  </a:cubicBezTo>
                  <a:cubicBezTo>
                    <a:pt x="796544" y="532638"/>
                    <a:pt x="790829" y="531495"/>
                    <a:pt x="784924" y="530542"/>
                  </a:cubicBezTo>
                  <a:cubicBezTo>
                    <a:pt x="784797" y="533400"/>
                    <a:pt x="784669" y="536258"/>
                    <a:pt x="784479" y="539115"/>
                  </a:cubicBezTo>
                  <a:lnTo>
                    <a:pt x="784479" y="539115"/>
                  </a:lnTo>
                  <a:close/>
                  <a:moveTo>
                    <a:pt x="785178" y="523113"/>
                  </a:moveTo>
                  <a:cubicBezTo>
                    <a:pt x="792226" y="523240"/>
                    <a:pt x="799275" y="523113"/>
                    <a:pt x="806387" y="522542"/>
                  </a:cubicBezTo>
                  <a:cubicBezTo>
                    <a:pt x="812165" y="522097"/>
                    <a:pt x="818007" y="521335"/>
                    <a:pt x="823786" y="520255"/>
                  </a:cubicBezTo>
                  <a:cubicBezTo>
                    <a:pt x="812356" y="514795"/>
                    <a:pt x="798894" y="513905"/>
                    <a:pt x="785178" y="513524"/>
                  </a:cubicBezTo>
                  <a:cubicBezTo>
                    <a:pt x="785178" y="515683"/>
                    <a:pt x="785241" y="517779"/>
                    <a:pt x="785241" y="519938"/>
                  </a:cubicBezTo>
                  <a:cubicBezTo>
                    <a:pt x="785241" y="521017"/>
                    <a:pt x="785241" y="522033"/>
                    <a:pt x="785241" y="523113"/>
                  </a:cubicBezTo>
                  <a:lnTo>
                    <a:pt x="785241" y="523113"/>
                  </a:lnTo>
                  <a:close/>
                  <a:moveTo>
                    <a:pt x="784860" y="506349"/>
                  </a:moveTo>
                  <a:lnTo>
                    <a:pt x="786828" y="506349"/>
                  </a:lnTo>
                  <a:cubicBezTo>
                    <a:pt x="801751" y="505777"/>
                    <a:pt x="816737" y="505333"/>
                    <a:pt x="836359" y="500444"/>
                  </a:cubicBezTo>
                  <a:cubicBezTo>
                    <a:pt x="830453" y="498411"/>
                    <a:pt x="823659" y="497142"/>
                    <a:pt x="816293" y="496443"/>
                  </a:cubicBezTo>
                  <a:cubicBezTo>
                    <a:pt x="806387" y="495491"/>
                    <a:pt x="795401" y="495427"/>
                    <a:pt x="784162" y="495681"/>
                  </a:cubicBezTo>
                  <a:cubicBezTo>
                    <a:pt x="784479" y="499237"/>
                    <a:pt x="784669" y="502793"/>
                    <a:pt x="784860" y="506349"/>
                  </a:cubicBezTo>
                  <a:lnTo>
                    <a:pt x="784860" y="506349"/>
                  </a:lnTo>
                  <a:close/>
                  <a:moveTo>
                    <a:pt x="783463" y="488505"/>
                  </a:moveTo>
                  <a:cubicBezTo>
                    <a:pt x="786321" y="488251"/>
                    <a:pt x="788670" y="488061"/>
                    <a:pt x="790956" y="487870"/>
                  </a:cubicBezTo>
                  <a:lnTo>
                    <a:pt x="790956" y="487870"/>
                  </a:lnTo>
                  <a:cubicBezTo>
                    <a:pt x="811911" y="486092"/>
                    <a:pt x="832866" y="484251"/>
                    <a:pt x="851980" y="478219"/>
                  </a:cubicBezTo>
                  <a:cubicBezTo>
                    <a:pt x="850202" y="477711"/>
                    <a:pt x="848233" y="477139"/>
                    <a:pt x="846201" y="476631"/>
                  </a:cubicBezTo>
                  <a:lnTo>
                    <a:pt x="846201" y="476631"/>
                  </a:lnTo>
                  <a:cubicBezTo>
                    <a:pt x="840422" y="475107"/>
                    <a:pt x="833565" y="473646"/>
                    <a:pt x="826072" y="472249"/>
                  </a:cubicBezTo>
                  <a:cubicBezTo>
                    <a:pt x="812102" y="474789"/>
                    <a:pt x="797306" y="476504"/>
                    <a:pt x="782066" y="478028"/>
                  </a:cubicBezTo>
                  <a:cubicBezTo>
                    <a:pt x="782574" y="481520"/>
                    <a:pt x="783019" y="485013"/>
                    <a:pt x="783400" y="488569"/>
                  </a:cubicBezTo>
                  <a:lnTo>
                    <a:pt x="783400" y="488569"/>
                  </a:lnTo>
                  <a:close/>
                  <a:moveTo>
                    <a:pt x="781050" y="471233"/>
                  </a:moveTo>
                  <a:cubicBezTo>
                    <a:pt x="801243" y="469201"/>
                    <a:pt x="820611" y="466916"/>
                    <a:pt x="838391" y="462724"/>
                  </a:cubicBezTo>
                  <a:cubicBezTo>
                    <a:pt x="855536" y="458661"/>
                    <a:pt x="871093" y="452882"/>
                    <a:pt x="884238" y="443865"/>
                  </a:cubicBezTo>
                  <a:cubicBezTo>
                    <a:pt x="878396" y="442277"/>
                    <a:pt x="872490" y="441261"/>
                    <a:pt x="866458" y="440880"/>
                  </a:cubicBezTo>
                  <a:cubicBezTo>
                    <a:pt x="858139" y="440309"/>
                    <a:pt x="849566" y="440690"/>
                    <a:pt x="840486" y="441896"/>
                  </a:cubicBezTo>
                  <a:lnTo>
                    <a:pt x="840486" y="441770"/>
                  </a:lnTo>
                  <a:cubicBezTo>
                    <a:pt x="831406" y="443420"/>
                    <a:pt x="822262" y="444881"/>
                    <a:pt x="813181" y="446342"/>
                  </a:cubicBezTo>
                  <a:cubicBezTo>
                    <a:pt x="801180" y="448246"/>
                    <a:pt x="789178" y="450151"/>
                    <a:pt x="777240" y="452564"/>
                  </a:cubicBezTo>
                  <a:cubicBezTo>
                    <a:pt x="778700" y="458724"/>
                    <a:pt x="780034" y="465011"/>
                    <a:pt x="781113" y="471297"/>
                  </a:cubicBezTo>
                  <a:lnTo>
                    <a:pt x="781113" y="471297"/>
                  </a:lnTo>
                  <a:close/>
                  <a:moveTo>
                    <a:pt x="763841" y="411036"/>
                  </a:moveTo>
                  <a:cubicBezTo>
                    <a:pt x="775018" y="405955"/>
                    <a:pt x="786003" y="400367"/>
                    <a:pt x="797052" y="394779"/>
                  </a:cubicBezTo>
                  <a:cubicBezTo>
                    <a:pt x="805307" y="390589"/>
                    <a:pt x="813625" y="386398"/>
                    <a:pt x="821944" y="382397"/>
                  </a:cubicBezTo>
                  <a:cubicBezTo>
                    <a:pt x="830072" y="378206"/>
                    <a:pt x="837375" y="373698"/>
                    <a:pt x="843788" y="368491"/>
                  </a:cubicBezTo>
                  <a:cubicBezTo>
                    <a:pt x="848487" y="364680"/>
                    <a:pt x="852805" y="360553"/>
                    <a:pt x="856742" y="355854"/>
                  </a:cubicBezTo>
                  <a:cubicBezTo>
                    <a:pt x="840803" y="355981"/>
                    <a:pt x="824675" y="360045"/>
                    <a:pt x="808291" y="366522"/>
                  </a:cubicBezTo>
                  <a:cubicBezTo>
                    <a:pt x="791083" y="373253"/>
                    <a:pt x="773557" y="382588"/>
                    <a:pt x="755523" y="392620"/>
                  </a:cubicBezTo>
                  <a:cubicBezTo>
                    <a:pt x="758508" y="398653"/>
                    <a:pt x="761302" y="404813"/>
                    <a:pt x="763841" y="411036"/>
                  </a:cubicBezTo>
                  <a:lnTo>
                    <a:pt x="763841" y="411036"/>
                  </a:lnTo>
                  <a:close/>
                  <a:moveTo>
                    <a:pt x="775525" y="445770"/>
                  </a:moveTo>
                  <a:cubicBezTo>
                    <a:pt x="787527" y="443357"/>
                    <a:pt x="799783" y="441389"/>
                    <a:pt x="812102" y="439420"/>
                  </a:cubicBezTo>
                  <a:cubicBezTo>
                    <a:pt x="840931" y="434785"/>
                    <a:pt x="869760" y="430213"/>
                    <a:pt x="896493" y="419417"/>
                  </a:cubicBezTo>
                  <a:cubicBezTo>
                    <a:pt x="917067" y="411099"/>
                    <a:pt x="934847" y="396939"/>
                    <a:pt x="952627" y="382714"/>
                  </a:cubicBezTo>
                  <a:cubicBezTo>
                    <a:pt x="958913" y="377698"/>
                    <a:pt x="965263" y="372618"/>
                    <a:pt x="971741" y="367855"/>
                  </a:cubicBezTo>
                  <a:cubicBezTo>
                    <a:pt x="963613" y="367538"/>
                    <a:pt x="955548" y="366903"/>
                    <a:pt x="947484" y="366268"/>
                  </a:cubicBezTo>
                  <a:cubicBezTo>
                    <a:pt x="924750" y="364490"/>
                    <a:pt x="902081" y="362776"/>
                    <a:pt x="880428" y="367855"/>
                  </a:cubicBezTo>
                  <a:cubicBezTo>
                    <a:pt x="852361" y="374460"/>
                    <a:pt x="826262" y="387667"/>
                    <a:pt x="800227" y="400876"/>
                  </a:cubicBezTo>
                  <a:cubicBezTo>
                    <a:pt x="789051" y="406527"/>
                    <a:pt x="777875" y="412242"/>
                    <a:pt x="766445" y="417386"/>
                  </a:cubicBezTo>
                  <a:cubicBezTo>
                    <a:pt x="770001" y="426657"/>
                    <a:pt x="773049" y="436118"/>
                    <a:pt x="775589" y="445770"/>
                  </a:cubicBezTo>
                  <a:lnTo>
                    <a:pt x="775589" y="445770"/>
                  </a:lnTo>
                  <a:close/>
                  <a:moveTo>
                    <a:pt x="752412" y="386461"/>
                  </a:moveTo>
                  <a:cubicBezTo>
                    <a:pt x="767715" y="377952"/>
                    <a:pt x="782638" y="369951"/>
                    <a:pt x="797433" y="363538"/>
                  </a:cubicBezTo>
                  <a:cubicBezTo>
                    <a:pt x="801434" y="360489"/>
                    <a:pt x="804799" y="357124"/>
                    <a:pt x="807466" y="353377"/>
                  </a:cubicBezTo>
                  <a:cubicBezTo>
                    <a:pt x="808990" y="351282"/>
                    <a:pt x="810260" y="349060"/>
                    <a:pt x="811340" y="346773"/>
                  </a:cubicBezTo>
                  <a:cubicBezTo>
                    <a:pt x="805434" y="348424"/>
                    <a:pt x="799592" y="350520"/>
                    <a:pt x="793941" y="353060"/>
                  </a:cubicBezTo>
                  <a:cubicBezTo>
                    <a:pt x="786384" y="356362"/>
                    <a:pt x="779018" y="360299"/>
                    <a:pt x="771843" y="364744"/>
                  </a:cubicBezTo>
                  <a:cubicBezTo>
                    <a:pt x="765366" y="371285"/>
                    <a:pt x="758253" y="377444"/>
                    <a:pt x="750761" y="383413"/>
                  </a:cubicBezTo>
                  <a:cubicBezTo>
                    <a:pt x="751332" y="384429"/>
                    <a:pt x="751840" y="385445"/>
                    <a:pt x="752412" y="386524"/>
                  </a:cubicBezTo>
                  <a:lnTo>
                    <a:pt x="752412" y="386524"/>
                  </a:lnTo>
                  <a:close/>
                  <a:moveTo>
                    <a:pt x="558800" y="239014"/>
                  </a:moveTo>
                  <a:cubicBezTo>
                    <a:pt x="560134" y="231457"/>
                    <a:pt x="561785" y="223901"/>
                    <a:pt x="564007" y="216789"/>
                  </a:cubicBezTo>
                  <a:lnTo>
                    <a:pt x="563563" y="216789"/>
                  </a:lnTo>
                  <a:cubicBezTo>
                    <a:pt x="564134" y="207391"/>
                    <a:pt x="564578" y="197802"/>
                    <a:pt x="564515" y="188277"/>
                  </a:cubicBezTo>
                  <a:cubicBezTo>
                    <a:pt x="564515" y="181483"/>
                    <a:pt x="564134" y="174625"/>
                    <a:pt x="563436" y="167957"/>
                  </a:cubicBezTo>
                  <a:cubicBezTo>
                    <a:pt x="562674" y="169227"/>
                    <a:pt x="561848" y="170561"/>
                    <a:pt x="561086" y="171958"/>
                  </a:cubicBezTo>
                  <a:cubicBezTo>
                    <a:pt x="558737" y="176213"/>
                    <a:pt x="556450" y="181166"/>
                    <a:pt x="554355" y="186055"/>
                  </a:cubicBezTo>
                  <a:cubicBezTo>
                    <a:pt x="552577" y="202247"/>
                    <a:pt x="549275" y="219202"/>
                    <a:pt x="545719" y="236538"/>
                  </a:cubicBezTo>
                  <a:cubicBezTo>
                    <a:pt x="550100" y="237299"/>
                    <a:pt x="554482" y="238125"/>
                    <a:pt x="558800" y="239077"/>
                  </a:cubicBezTo>
                  <a:lnTo>
                    <a:pt x="558800" y="239077"/>
                  </a:lnTo>
                  <a:close/>
                  <a:moveTo>
                    <a:pt x="747331" y="377317"/>
                  </a:moveTo>
                  <a:cubicBezTo>
                    <a:pt x="755015" y="371094"/>
                    <a:pt x="762318" y="364680"/>
                    <a:pt x="768858" y="357886"/>
                  </a:cubicBezTo>
                  <a:cubicBezTo>
                    <a:pt x="774446" y="352044"/>
                    <a:pt x="779399" y="345885"/>
                    <a:pt x="783463" y="339280"/>
                  </a:cubicBezTo>
                  <a:cubicBezTo>
                    <a:pt x="776605" y="341820"/>
                    <a:pt x="769874" y="344869"/>
                    <a:pt x="763206" y="348551"/>
                  </a:cubicBezTo>
                  <a:cubicBezTo>
                    <a:pt x="755142" y="352996"/>
                    <a:pt x="747268" y="358330"/>
                    <a:pt x="739521" y="364490"/>
                  </a:cubicBezTo>
                  <a:cubicBezTo>
                    <a:pt x="742252" y="368681"/>
                    <a:pt x="744855" y="372936"/>
                    <a:pt x="747331" y="377317"/>
                  </a:cubicBezTo>
                  <a:lnTo>
                    <a:pt x="747331" y="377317"/>
                  </a:lnTo>
                  <a:close/>
                  <a:moveTo>
                    <a:pt x="735521" y="358458"/>
                  </a:moveTo>
                  <a:lnTo>
                    <a:pt x="736791" y="357314"/>
                  </a:lnTo>
                  <a:cubicBezTo>
                    <a:pt x="746506" y="348298"/>
                    <a:pt x="756730" y="338899"/>
                    <a:pt x="762063" y="328613"/>
                  </a:cubicBezTo>
                  <a:cubicBezTo>
                    <a:pt x="757491" y="330264"/>
                    <a:pt x="752666" y="332549"/>
                    <a:pt x="747903" y="335217"/>
                  </a:cubicBezTo>
                  <a:cubicBezTo>
                    <a:pt x="741236" y="338963"/>
                    <a:pt x="734568" y="343535"/>
                    <a:pt x="728409" y="348424"/>
                  </a:cubicBezTo>
                  <a:cubicBezTo>
                    <a:pt x="730885" y="351726"/>
                    <a:pt x="733235" y="355092"/>
                    <a:pt x="735584" y="358458"/>
                  </a:cubicBezTo>
                  <a:lnTo>
                    <a:pt x="735584" y="358458"/>
                  </a:lnTo>
                  <a:close/>
                  <a:moveTo>
                    <a:pt x="724027" y="342710"/>
                  </a:moveTo>
                  <a:cubicBezTo>
                    <a:pt x="730885" y="336423"/>
                    <a:pt x="737806" y="329374"/>
                    <a:pt x="741490" y="320104"/>
                  </a:cubicBezTo>
                  <a:cubicBezTo>
                    <a:pt x="737743" y="321945"/>
                    <a:pt x="734060" y="324041"/>
                    <a:pt x="730441" y="326390"/>
                  </a:cubicBezTo>
                  <a:cubicBezTo>
                    <a:pt x="726186" y="329184"/>
                    <a:pt x="722059" y="332295"/>
                    <a:pt x="718375" y="335661"/>
                  </a:cubicBezTo>
                  <a:cubicBezTo>
                    <a:pt x="720281" y="337947"/>
                    <a:pt x="722186" y="340296"/>
                    <a:pt x="724091" y="342710"/>
                  </a:cubicBezTo>
                  <a:lnTo>
                    <a:pt x="724091" y="342710"/>
                  </a:lnTo>
                  <a:close/>
                  <a:moveTo>
                    <a:pt x="713677" y="330264"/>
                  </a:moveTo>
                  <a:cubicBezTo>
                    <a:pt x="716280" y="327279"/>
                    <a:pt x="718630" y="324231"/>
                    <a:pt x="720598" y="320929"/>
                  </a:cubicBezTo>
                  <a:lnTo>
                    <a:pt x="720598" y="320929"/>
                  </a:lnTo>
                  <a:cubicBezTo>
                    <a:pt x="722440" y="317881"/>
                    <a:pt x="723963" y="314643"/>
                    <a:pt x="725043" y="311277"/>
                  </a:cubicBezTo>
                  <a:cubicBezTo>
                    <a:pt x="721931" y="312293"/>
                    <a:pt x="719011" y="313690"/>
                    <a:pt x="716090" y="315405"/>
                  </a:cubicBezTo>
                  <a:cubicBezTo>
                    <a:pt x="712788" y="317373"/>
                    <a:pt x="709613" y="319786"/>
                    <a:pt x="706565" y="322516"/>
                  </a:cubicBezTo>
                  <a:cubicBezTo>
                    <a:pt x="708978" y="325057"/>
                    <a:pt x="711327" y="327660"/>
                    <a:pt x="713613" y="330264"/>
                  </a:cubicBezTo>
                  <a:lnTo>
                    <a:pt x="713613" y="330264"/>
                  </a:lnTo>
                  <a:close/>
                  <a:moveTo>
                    <a:pt x="701548" y="317310"/>
                  </a:moveTo>
                  <a:cubicBezTo>
                    <a:pt x="703771" y="314643"/>
                    <a:pt x="705675" y="311976"/>
                    <a:pt x="707263" y="309182"/>
                  </a:cubicBezTo>
                  <a:cubicBezTo>
                    <a:pt x="708469" y="307022"/>
                    <a:pt x="709549" y="304800"/>
                    <a:pt x="710375" y="302514"/>
                  </a:cubicBezTo>
                  <a:cubicBezTo>
                    <a:pt x="707962" y="303466"/>
                    <a:pt x="705675" y="304673"/>
                    <a:pt x="703580" y="306070"/>
                  </a:cubicBezTo>
                  <a:cubicBezTo>
                    <a:pt x="700977" y="307785"/>
                    <a:pt x="698563" y="309816"/>
                    <a:pt x="696341" y="312166"/>
                  </a:cubicBezTo>
                  <a:cubicBezTo>
                    <a:pt x="697928" y="313627"/>
                    <a:pt x="699453" y="315151"/>
                    <a:pt x="700977" y="316674"/>
                  </a:cubicBezTo>
                  <a:cubicBezTo>
                    <a:pt x="701167" y="316865"/>
                    <a:pt x="701358" y="317119"/>
                    <a:pt x="701612" y="317310"/>
                  </a:cubicBezTo>
                  <a:lnTo>
                    <a:pt x="701612" y="317310"/>
                  </a:lnTo>
                  <a:close/>
                  <a:moveTo>
                    <a:pt x="690753" y="307022"/>
                  </a:moveTo>
                  <a:cubicBezTo>
                    <a:pt x="693356" y="302958"/>
                    <a:pt x="696024" y="298450"/>
                    <a:pt x="697802" y="293751"/>
                  </a:cubicBezTo>
                  <a:cubicBezTo>
                    <a:pt x="695769" y="294767"/>
                    <a:pt x="693865" y="295910"/>
                    <a:pt x="692023" y="297116"/>
                  </a:cubicBezTo>
                  <a:cubicBezTo>
                    <a:pt x="689547" y="298704"/>
                    <a:pt x="687197" y="300355"/>
                    <a:pt x="685102" y="302069"/>
                  </a:cubicBezTo>
                  <a:cubicBezTo>
                    <a:pt x="687006" y="303721"/>
                    <a:pt x="688912" y="305371"/>
                    <a:pt x="690753" y="307022"/>
                  </a:cubicBezTo>
                  <a:lnTo>
                    <a:pt x="690753" y="307022"/>
                  </a:lnTo>
                  <a:close/>
                  <a:moveTo>
                    <a:pt x="678053" y="296164"/>
                  </a:moveTo>
                  <a:cubicBezTo>
                    <a:pt x="679831" y="291973"/>
                    <a:pt x="681609" y="287782"/>
                    <a:pt x="682816" y="283718"/>
                  </a:cubicBezTo>
                  <a:cubicBezTo>
                    <a:pt x="681482" y="284544"/>
                    <a:pt x="680149" y="285432"/>
                    <a:pt x="678815" y="286321"/>
                  </a:cubicBezTo>
                  <a:cubicBezTo>
                    <a:pt x="676529" y="287972"/>
                    <a:pt x="674370" y="289814"/>
                    <a:pt x="672338" y="291655"/>
                  </a:cubicBezTo>
                  <a:cubicBezTo>
                    <a:pt x="674243" y="293116"/>
                    <a:pt x="676148" y="294640"/>
                    <a:pt x="678053" y="296164"/>
                  </a:cubicBezTo>
                  <a:lnTo>
                    <a:pt x="678053" y="296164"/>
                  </a:lnTo>
                  <a:close/>
                  <a:moveTo>
                    <a:pt x="664718" y="286068"/>
                  </a:moveTo>
                  <a:cubicBezTo>
                    <a:pt x="666242" y="281178"/>
                    <a:pt x="667575" y="276161"/>
                    <a:pt x="667893" y="271335"/>
                  </a:cubicBezTo>
                  <a:cubicBezTo>
                    <a:pt x="666052" y="272605"/>
                    <a:pt x="664274" y="274002"/>
                    <a:pt x="662559" y="275590"/>
                  </a:cubicBezTo>
                  <a:cubicBezTo>
                    <a:pt x="660781" y="277241"/>
                    <a:pt x="659066" y="279082"/>
                    <a:pt x="657479" y="281051"/>
                  </a:cubicBezTo>
                  <a:cubicBezTo>
                    <a:pt x="659892" y="282702"/>
                    <a:pt x="662305" y="284353"/>
                    <a:pt x="664718" y="286068"/>
                  </a:cubicBezTo>
                  <a:lnTo>
                    <a:pt x="664718" y="286068"/>
                  </a:lnTo>
                  <a:close/>
                  <a:moveTo>
                    <a:pt x="651002" y="276860"/>
                  </a:moveTo>
                  <a:cubicBezTo>
                    <a:pt x="652081" y="274320"/>
                    <a:pt x="652971" y="271716"/>
                    <a:pt x="653606" y="269113"/>
                  </a:cubicBezTo>
                  <a:cubicBezTo>
                    <a:pt x="654241" y="266700"/>
                    <a:pt x="654685" y="264224"/>
                    <a:pt x="654875" y="261747"/>
                  </a:cubicBezTo>
                  <a:cubicBezTo>
                    <a:pt x="652844" y="263207"/>
                    <a:pt x="651066" y="264858"/>
                    <a:pt x="649605" y="266700"/>
                  </a:cubicBezTo>
                  <a:cubicBezTo>
                    <a:pt x="647891" y="268732"/>
                    <a:pt x="646430" y="270955"/>
                    <a:pt x="645097" y="273241"/>
                  </a:cubicBezTo>
                  <a:cubicBezTo>
                    <a:pt x="647065" y="274447"/>
                    <a:pt x="649034" y="275654"/>
                    <a:pt x="651002" y="276860"/>
                  </a:cubicBezTo>
                  <a:lnTo>
                    <a:pt x="651002" y="276860"/>
                  </a:lnTo>
                  <a:close/>
                  <a:moveTo>
                    <a:pt x="638429" y="269367"/>
                  </a:moveTo>
                  <a:cubicBezTo>
                    <a:pt x="640207" y="263843"/>
                    <a:pt x="642049" y="257493"/>
                    <a:pt x="642556" y="250825"/>
                  </a:cubicBezTo>
                  <a:cubicBezTo>
                    <a:pt x="640461" y="252413"/>
                    <a:pt x="638366" y="254254"/>
                    <a:pt x="636397" y="256159"/>
                  </a:cubicBezTo>
                  <a:cubicBezTo>
                    <a:pt x="633794" y="258763"/>
                    <a:pt x="631317" y="261557"/>
                    <a:pt x="629158" y="264414"/>
                  </a:cubicBezTo>
                  <a:cubicBezTo>
                    <a:pt x="632269" y="266002"/>
                    <a:pt x="635318" y="267652"/>
                    <a:pt x="638366" y="269367"/>
                  </a:cubicBezTo>
                  <a:lnTo>
                    <a:pt x="638366" y="269367"/>
                  </a:lnTo>
                  <a:close/>
                  <a:moveTo>
                    <a:pt x="622173" y="260921"/>
                  </a:moveTo>
                  <a:cubicBezTo>
                    <a:pt x="623570" y="257429"/>
                    <a:pt x="624650" y="253682"/>
                    <a:pt x="625412" y="249746"/>
                  </a:cubicBezTo>
                  <a:cubicBezTo>
                    <a:pt x="626110" y="246443"/>
                    <a:pt x="626618" y="243015"/>
                    <a:pt x="626936" y="239458"/>
                  </a:cubicBezTo>
                  <a:cubicBezTo>
                    <a:pt x="624903" y="241491"/>
                    <a:pt x="622935" y="243713"/>
                    <a:pt x="621157" y="246063"/>
                  </a:cubicBezTo>
                  <a:cubicBezTo>
                    <a:pt x="618553" y="249428"/>
                    <a:pt x="616204" y="253174"/>
                    <a:pt x="614045" y="257111"/>
                  </a:cubicBezTo>
                  <a:cubicBezTo>
                    <a:pt x="616775" y="258318"/>
                    <a:pt x="619443" y="259588"/>
                    <a:pt x="622173" y="260858"/>
                  </a:cubicBezTo>
                  <a:lnTo>
                    <a:pt x="622173" y="260858"/>
                  </a:lnTo>
                  <a:close/>
                  <a:moveTo>
                    <a:pt x="607378" y="254318"/>
                  </a:moveTo>
                  <a:cubicBezTo>
                    <a:pt x="610489" y="246571"/>
                    <a:pt x="613347" y="238633"/>
                    <a:pt x="614236" y="229933"/>
                  </a:cubicBezTo>
                  <a:cubicBezTo>
                    <a:pt x="611569" y="232982"/>
                    <a:pt x="609156" y="236093"/>
                    <a:pt x="606869" y="239204"/>
                  </a:cubicBezTo>
                  <a:cubicBezTo>
                    <a:pt x="604075" y="243141"/>
                    <a:pt x="601536" y="247142"/>
                    <a:pt x="599313" y="251206"/>
                  </a:cubicBezTo>
                  <a:cubicBezTo>
                    <a:pt x="601980" y="252222"/>
                    <a:pt x="604647" y="253302"/>
                    <a:pt x="607314" y="254381"/>
                  </a:cubicBezTo>
                  <a:lnTo>
                    <a:pt x="607314" y="254381"/>
                  </a:lnTo>
                  <a:close/>
                  <a:moveTo>
                    <a:pt x="591884" y="248412"/>
                  </a:moveTo>
                  <a:cubicBezTo>
                    <a:pt x="593598" y="241681"/>
                    <a:pt x="595059" y="234886"/>
                    <a:pt x="596011" y="228029"/>
                  </a:cubicBezTo>
                  <a:cubicBezTo>
                    <a:pt x="596837" y="222313"/>
                    <a:pt x="597344" y="216599"/>
                    <a:pt x="597344" y="210820"/>
                  </a:cubicBezTo>
                  <a:cubicBezTo>
                    <a:pt x="593153" y="216218"/>
                    <a:pt x="590169" y="221552"/>
                    <a:pt x="587947" y="226885"/>
                  </a:cubicBezTo>
                  <a:cubicBezTo>
                    <a:pt x="586296" y="230949"/>
                    <a:pt x="585025" y="235077"/>
                    <a:pt x="583946" y="239204"/>
                  </a:cubicBezTo>
                  <a:cubicBezTo>
                    <a:pt x="583502" y="241300"/>
                    <a:pt x="583057" y="243332"/>
                    <a:pt x="582549" y="245364"/>
                  </a:cubicBezTo>
                  <a:cubicBezTo>
                    <a:pt x="585661" y="246316"/>
                    <a:pt x="588772" y="247332"/>
                    <a:pt x="591820" y="248412"/>
                  </a:cubicBezTo>
                  <a:lnTo>
                    <a:pt x="591820" y="248412"/>
                  </a:lnTo>
                  <a:close/>
                  <a:moveTo>
                    <a:pt x="575945" y="243396"/>
                  </a:moveTo>
                  <a:cubicBezTo>
                    <a:pt x="576390" y="241427"/>
                    <a:pt x="576834" y="239458"/>
                    <a:pt x="577342" y="237490"/>
                  </a:cubicBezTo>
                  <a:cubicBezTo>
                    <a:pt x="578930" y="230124"/>
                    <a:pt x="580200" y="222631"/>
                    <a:pt x="581216" y="215202"/>
                  </a:cubicBezTo>
                  <a:cubicBezTo>
                    <a:pt x="582168" y="207835"/>
                    <a:pt x="582803" y="200469"/>
                    <a:pt x="583121" y="193294"/>
                  </a:cubicBezTo>
                  <a:cubicBezTo>
                    <a:pt x="578930" y="198501"/>
                    <a:pt x="575628" y="204851"/>
                    <a:pt x="572961" y="211899"/>
                  </a:cubicBezTo>
                  <a:cubicBezTo>
                    <a:pt x="569595" y="220790"/>
                    <a:pt x="567246" y="230696"/>
                    <a:pt x="565531" y="240729"/>
                  </a:cubicBezTo>
                  <a:cubicBezTo>
                    <a:pt x="569024" y="241554"/>
                    <a:pt x="572516" y="242507"/>
                    <a:pt x="576009" y="243459"/>
                  </a:cubicBezTo>
                  <a:lnTo>
                    <a:pt x="576009" y="243459"/>
                  </a:lnTo>
                  <a:close/>
                  <a:moveTo>
                    <a:pt x="538925" y="235585"/>
                  </a:moveTo>
                  <a:cubicBezTo>
                    <a:pt x="543243" y="214821"/>
                    <a:pt x="547053" y="194754"/>
                    <a:pt x="548386" y="175832"/>
                  </a:cubicBezTo>
                  <a:cubicBezTo>
                    <a:pt x="549656" y="158242"/>
                    <a:pt x="548767" y="141668"/>
                    <a:pt x="544068" y="126365"/>
                  </a:cubicBezTo>
                  <a:cubicBezTo>
                    <a:pt x="540766" y="131508"/>
                    <a:pt x="538099" y="136843"/>
                    <a:pt x="535877" y="142494"/>
                  </a:cubicBezTo>
                  <a:cubicBezTo>
                    <a:pt x="532828" y="150241"/>
                    <a:pt x="530733" y="158496"/>
                    <a:pt x="529146" y="167577"/>
                  </a:cubicBezTo>
                  <a:lnTo>
                    <a:pt x="529019" y="167577"/>
                  </a:lnTo>
                  <a:cubicBezTo>
                    <a:pt x="527875" y="176721"/>
                    <a:pt x="526542" y="185801"/>
                    <a:pt x="525209" y="194945"/>
                  </a:cubicBezTo>
                  <a:cubicBezTo>
                    <a:pt x="523303" y="207899"/>
                    <a:pt x="521462" y="220790"/>
                    <a:pt x="520128" y="233490"/>
                  </a:cubicBezTo>
                  <a:cubicBezTo>
                    <a:pt x="526415" y="233997"/>
                    <a:pt x="532702" y="234696"/>
                    <a:pt x="538861" y="235585"/>
                  </a:cubicBezTo>
                  <a:lnTo>
                    <a:pt x="538861" y="235585"/>
                  </a:lnTo>
                  <a:close/>
                  <a:moveTo>
                    <a:pt x="477139" y="233426"/>
                  </a:moveTo>
                  <a:cubicBezTo>
                    <a:pt x="475615" y="220663"/>
                    <a:pt x="473456" y="207835"/>
                    <a:pt x="471297" y="195008"/>
                  </a:cubicBezTo>
                  <a:cubicBezTo>
                    <a:pt x="469773" y="185865"/>
                    <a:pt x="468249" y="176721"/>
                    <a:pt x="466916" y="167577"/>
                  </a:cubicBezTo>
                  <a:lnTo>
                    <a:pt x="466916" y="167577"/>
                  </a:lnTo>
                  <a:cubicBezTo>
                    <a:pt x="465328" y="158496"/>
                    <a:pt x="463169" y="150177"/>
                    <a:pt x="460185" y="142494"/>
                  </a:cubicBezTo>
                  <a:cubicBezTo>
                    <a:pt x="457962" y="136843"/>
                    <a:pt x="455295" y="131508"/>
                    <a:pt x="451993" y="126365"/>
                  </a:cubicBezTo>
                  <a:cubicBezTo>
                    <a:pt x="447357" y="141605"/>
                    <a:pt x="446405" y="158242"/>
                    <a:pt x="447675" y="175832"/>
                  </a:cubicBezTo>
                  <a:cubicBezTo>
                    <a:pt x="449009" y="194754"/>
                    <a:pt x="452819" y="214821"/>
                    <a:pt x="457137" y="235521"/>
                  </a:cubicBezTo>
                  <a:cubicBezTo>
                    <a:pt x="463741" y="234569"/>
                    <a:pt x="470408" y="233871"/>
                    <a:pt x="477075" y="233426"/>
                  </a:cubicBezTo>
                  <a:lnTo>
                    <a:pt x="477075" y="233426"/>
                  </a:lnTo>
                  <a:close/>
                  <a:moveTo>
                    <a:pt x="513334" y="233108"/>
                  </a:moveTo>
                  <a:cubicBezTo>
                    <a:pt x="514668" y="219964"/>
                    <a:pt x="516572" y="207010"/>
                    <a:pt x="518414" y="194056"/>
                  </a:cubicBezTo>
                  <a:cubicBezTo>
                    <a:pt x="522605" y="165163"/>
                    <a:pt x="526860" y="136271"/>
                    <a:pt x="524510" y="107505"/>
                  </a:cubicBezTo>
                  <a:cubicBezTo>
                    <a:pt x="522732" y="85344"/>
                    <a:pt x="514477" y="64135"/>
                    <a:pt x="506285" y="42990"/>
                  </a:cubicBezTo>
                  <a:cubicBezTo>
                    <a:pt x="503365" y="35433"/>
                    <a:pt x="500444" y="27940"/>
                    <a:pt x="497777" y="20320"/>
                  </a:cubicBezTo>
                  <a:cubicBezTo>
                    <a:pt x="495046" y="27940"/>
                    <a:pt x="492062" y="35496"/>
                    <a:pt x="489013" y="42990"/>
                  </a:cubicBezTo>
                  <a:cubicBezTo>
                    <a:pt x="480568" y="64135"/>
                    <a:pt x="472122" y="85280"/>
                    <a:pt x="470472" y="107442"/>
                  </a:cubicBezTo>
                  <a:cubicBezTo>
                    <a:pt x="468376" y="136207"/>
                    <a:pt x="473202" y="165036"/>
                    <a:pt x="478028" y="193866"/>
                  </a:cubicBezTo>
                  <a:cubicBezTo>
                    <a:pt x="480187" y="206883"/>
                    <a:pt x="482410" y="219901"/>
                    <a:pt x="483934" y="232982"/>
                  </a:cubicBezTo>
                  <a:cubicBezTo>
                    <a:pt x="488506" y="232791"/>
                    <a:pt x="493141" y="232664"/>
                    <a:pt x="497777" y="232664"/>
                  </a:cubicBezTo>
                  <a:cubicBezTo>
                    <a:pt x="502984" y="232664"/>
                    <a:pt x="508127" y="232791"/>
                    <a:pt x="513271" y="233108"/>
                  </a:cubicBezTo>
                  <a:lnTo>
                    <a:pt x="513271" y="233108"/>
                  </a:lnTo>
                  <a:close/>
                  <a:moveTo>
                    <a:pt x="445325" y="210566"/>
                  </a:moveTo>
                  <a:cubicBezTo>
                    <a:pt x="442976" y="200025"/>
                    <a:pt x="440182" y="190373"/>
                    <a:pt x="436690" y="182118"/>
                  </a:cubicBezTo>
                  <a:cubicBezTo>
                    <a:pt x="434213" y="176340"/>
                    <a:pt x="431419" y="171260"/>
                    <a:pt x="428181" y="167068"/>
                  </a:cubicBezTo>
                  <a:cubicBezTo>
                    <a:pt x="426593" y="173799"/>
                    <a:pt x="425768" y="180657"/>
                    <a:pt x="425387" y="187706"/>
                  </a:cubicBezTo>
                  <a:cubicBezTo>
                    <a:pt x="424878" y="196660"/>
                    <a:pt x="425260" y="205804"/>
                    <a:pt x="425894" y="215074"/>
                  </a:cubicBezTo>
                  <a:cubicBezTo>
                    <a:pt x="429514" y="222885"/>
                    <a:pt x="432118" y="231267"/>
                    <a:pt x="434277" y="239776"/>
                  </a:cubicBezTo>
                  <a:cubicBezTo>
                    <a:pt x="439610" y="238569"/>
                    <a:pt x="445008" y="237490"/>
                    <a:pt x="450406" y="236601"/>
                  </a:cubicBezTo>
                  <a:cubicBezTo>
                    <a:pt x="448564" y="227774"/>
                    <a:pt x="446850" y="219075"/>
                    <a:pt x="445325" y="210566"/>
                  </a:cubicBezTo>
                  <a:lnTo>
                    <a:pt x="445325" y="210566"/>
                  </a:lnTo>
                  <a:close/>
                  <a:moveTo>
                    <a:pt x="427546" y="241363"/>
                  </a:moveTo>
                  <a:cubicBezTo>
                    <a:pt x="425450" y="232982"/>
                    <a:pt x="422910" y="224790"/>
                    <a:pt x="419291" y="217297"/>
                  </a:cubicBezTo>
                  <a:cubicBezTo>
                    <a:pt x="416116" y="210629"/>
                    <a:pt x="412115" y="204470"/>
                    <a:pt x="406718" y="199199"/>
                  </a:cubicBezTo>
                  <a:cubicBezTo>
                    <a:pt x="406718" y="207010"/>
                    <a:pt x="407353" y="214821"/>
                    <a:pt x="408877" y="222313"/>
                  </a:cubicBezTo>
                  <a:cubicBezTo>
                    <a:pt x="410464" y="229933"/>
                    <a:pt x="412877" y="237363"/>
                    <a:pt x="416369" y="244411"/>
                  </a:cubicBezTo>
                  <a:cubicBezTo>
                    <a:pt x="420053" y="243332"/>
                    <a:pt x="423799" y="242316"/>
                    <a:pt x="427546" y="241363"/>
                  </a:cubicBezTo>
                  <a:lnTo>
                    <a:pt x="427546" y="241363"/>
                  </a:lnTo>
                  <a:close/>
                  <a:moveTo>
                    <a:pt x="409575" y="246507"/>
                  </a:moveTo>
                  <a:cubicBezTo>
                    <a:pt x="406463" y="241236"/>
                    <a:pt x="403225" y="236093"/>
                    <a:pt x="399606" y="231457"/>
                  </a:cubicBezTo>
                  <a:cubicBezTo>
                    <a:pt x="396303" y="227203"/>
                    <a:pt x="392621" y="223393"/>
                    <a:pt x="388493" y="220218"/>
                  </a:cubicBezTo>
                  <a:cubicBezTo>
                    <a:pt x="388747" y="225425"/>
                    <a:pt x="389636" y="230441"/>
                    <a:pt x="391033" y="235268"/>
                  </a:cubicBezTo>
                  <a:cubicBezTo>
                    <a:pt x="392557" y="240602"/>
                    <a:pt x="394589" y="245808"/>
                    <a:pt x="396938" y="250952"/>
                  </a:cubicBezTo>
                  <a:cubicBezTo>
                    <a:pt x="401130" y="249365"/>
                    <a:pt x="405321" y="247904"/>
                    <a:pt x="409575" y="246571"/>
                  </a:cubicBezTo>
                  <a:lnTo>
                    <a:pt x="409575" y="246571"/>
                  </a:lnTo>
                  <a:close/>
                  <a:moveTo>
                    <a:pt x="389700" y="253746"/>
                  </a:moveTo>
                  <a:lnTo>
                    <a:pt x="389382" y="253302"/>
                  </a:lnTo>
                  <a:cubicBezTo>
                    <a:pt x="385000" y="246824"/>
                    <a:pt x="380746" y="240602"/>
                    <a:pt x="375158" y="235268"/>
                  </a:cubicBezTo>
                  <a:cubicBezTo>
                    <a:pt x="375475" y="238443"/>
                    <a:pt x="375984" y="241681"/>
                    <a:pt x="376746" y="244856"/>
                  </a:cubicBezTo>
                  <a:cubicBezTo>
                    <a:pt x="377762" y="249110"/>
                    <a:pt x="379095" y="253302"/>
                    <a:pt x="381000" y="257493"/>
                  </a:cubicBezTo>
                  <a:cubicBezTo>
                    <a:pt x="383857" y="256222"/>
                    <a:pt x="386778" y="254952"/>
                    <a:pt x="389700" y="253746"/>
                  </a:cubicBezTo>
                  <a:lnTo>
                    <a:pt x="389700" y="253746"/>
                  </a:lnTo>
                  <a:close/>
                  <a:moveTo>
                    <a:pt x="374142" y="260604"/>
                  </a:moveTo>
                  <a:cubicBezTo>
                    <a:pt x="372110" y="257556"/>
                    <a:pt x="369951" y="254635"/>
                    <a:pt x="367665" y="251904"/>
                  </a:cubicBezTo>
                  <a:cubicBezTo>
                    <a:pt x="365633" y="249491"/>
                    <a:pt x="363410" y="247205"/>
                    <a:pt x="360934" y="245237"/>
                  </a:cubicBezTo>
                  <a:cubicBezTo>
                    <a:pt x="361061" y="248602"/>
                    <a:pt x="361632" y="251714"/>
                    <a:pt x="362522" y="254699"/>
                  </a:cubicBezTo>
                  <a:cubicBezTo>
                    <a:pt x="363538" y="258064"/>
                    <a:pt x="364935" y="261239"/>
                    <a:pt x="366649" y="264351"/>
                  </a:cubicBezTo>
                  <a:cubicBezTo>
                    <a:pt x="369125" y="263080"/>
                    <a:pt x="371666" y="261810"/>
                    <a:pt x="374206" y="260604"/>
                  </a:cubicBezTo>
                  <a:lnTo>
                    <a:pt x="374206" y="260604"/>
                  </a:lnTo>
                  <a:close/>
                  <a:moveTo>
                    <a:pt x="360235" y="267716"/>
                  </a:moveTo>
                  <a:cubicBezTo>
                    <a:pt x="357378" y="263652"/>
                    <a:pt x="354457" y="259588"/>
                    <a:pt x="350266" y="256286"/>
                  </a:cubicBezTo>
                  <a:cubicBezTo>
                    <a:pt x="350647" y="258826"/>
                    <a:pt x="351282" y="261176"/>
                    <a:pt x="351981" y="263461"/>
                  </a:cubicBezTo>
                  <a:cubicBezTo>
                    <a:pt x="352806" y="266002"/>
                    <a:pt x="353759" y="268415"/>
                    <a:pt x="354775" y="270764"/>
                  </a:cubicBezTo>
                  <a:cubicBezTo>
                    <a:pt x="356553" y="269748"/>
                    <a:pt x="358394" y="268732"/>
                    <a:pt x="360235" y="267716"/>
                  </a:cubicBezTo>
                  <a:lnTo>
                    <a:pt x="360235" y="267716"/>
                  </a:lnTo>
                  <a:close/>
                  <a:moveTo>
                    <a:pt x="347726" y="274955"/>
                  </a:moveTo>
                  <a:cubicBezTo>
                    <a:pt x="344551" y="271208"/>
                    <a:pt x="341313" y="267589"/>
                    <a:pt x="337756" y="265113"/>
                  </a:cubicBezTo>
                  <a:cubicBezTo>
                    <a:pt x="338646" y="270446"/>
                    <a:pt x="340614" y="274383"/>
                    <a:pt x="342773" y="278066"/>
                  </a:cubicBezTo>
                  <a:cubicBezTo>
                    <a:pt x="344424" y="276987"/>
                    <a:pt x="346075" y="275971"/>
                    <a:pt x="347726" y="274955"/>
                  </a:cubicBezTo>
                  <a:lnTo>
                    <a:pt x="347726" y="274955"/>
                  </a:lnTo>
                  <a:close/>
                  <a:moveTo>
                    <a:pt x="336487" y="282194"/>
                  </a:moveTo>
                  <a:cubicBezTo>
                    <a:pt x="332931" y="277622"/>
                    <a:pt x="329311" y="273113"/>
                    <a:pt x="324358" y="270446"/>
                  </a:cubicBezTo>
                  <a:cubicBezTo>
                    <a:pt x="324358" y="272796"/>
                    <a:pt x="324993" y="275146"/>
                    <a:pt x="326009" y="277495"/>
                  </a:cubicBezTo>
                  <a:cubicBezTo>
                    <a:pt x="327216" y="280352"/>
                    <a:pt x="328930" y="283146"/>
                    <a:pt x="331089" y="286004"/>
                  </a:cubicBezTo>
                  <a:cubicBezTo>
                    <a:pt x="332867" y="284734"/>
                    <a:pt x="334709" y="283464"/>
                    <a:pt x="336487" y="282257"/>
                  </a:cubicBezTo>
                  <a:lnTo>
                    <a:pt x="336487" y="282257"/>
                  </a:lnTo>
                  <a:close/>
                  <a:moveTo>
                    <a:pt x="324675" y="290640"/>
                  </a:moveTo>
                  <a:cubicBezTo>
                    <a:pt x="322644" y="288925"/>
                    <a:pt x="320548" y="287210"/>
                    <a:pt x="318453" y="285560"/>
                  </a:cubicBezTo>
                  <a:cubicBezTo>
                    <a:pt x="317310" y="284607"/>
                    <a:pt x="316103" y="283655"/>
                    <a:pt x="314960" y="282766"/>
                  </a:cubicBezTo>
                  <a:cubicBezTo>
                    <a:pt x="315278" y="284607"/>
                    <a:pt x="315659" y="286449"/>
                    <a:pt x="316103" y="288290"/>
                  </a:cubicBezTo>
                  <a:cubicBezTo>
                    <a:pt x="316738" y="290766"/>
                    <a:pt x="317563" y="293116"/>
                    <a:pt x="318516" y="295466"/>
                  </a:cubicBezTo>
                  <a:cubicBezTo>
                    <a:pt x="320548" y="293878"/>
                    <a:pt x="322580" y="292227"/>
                    <a:pt x="324675" y="290703"/>
                  </a:cubicBezTo>
                  <a:lnTo>
                    <a:pt x="324675" y="290703"/>
                  </a:lnTo>
                  <a:close/>
                  <a:moveTo>
                    <a:pt x="312039" y="300736"/>
                  </a:moveTo>
                  <a:cubicBezTo>
                    <a:pt x="310134" y="298768"/>
                    <a:pt x="308038" y="296990"/>
                    <a:pt x="305753" y="295402"/>
                  </a:cubicBezTo>
                  <a:cubicBezTo>
                    <a:pt x="303784" y="294005"/>
                    <a:pt x="301688" y="292799"/>
                    <a:pt x="299403" y="291719"/>
                  </a:cubicBezTo>
                  <a:cubicBezTo>
                    <a:pt x="300292" y="294132"/>
                    <a:pt x="301371" y="296355"/>
                    <a:pt x="302514" y="298513"/>
                  </a:cubicBezTo>
                  <a:cubicBezTo>
                    <a:pt x="303847" y="300863"/>
                    <a:pt x="305308" y="303149"/>
                    <a:pt x="306832" y="305244"/>
                  </a:cubicBezTo>
                  <a:cubicBezTo>
                    <a:pt x="308547" y="303721"/>
                    <a:pt x="310261" y="302196"/>
                    <a:pt x="311975" y="300736"/>
                  </a:cubicBezTo>
                  <a:lnTo>
                    <a:pt x="311975" y="300736"/>
                  </a:lnTo>
                  <a:close/>
                  <a:moveTo>
                    <a:pt x="301053" y="310515"/>
                  </a:moveTo>
                  <a:cubicBezTo>
                    <a:pt x="298704" y="308610"/>
                    <a:pt x="296291" y="306769"/>
                    <a:pt x="293815" y="305181"/>
                  </a:cubicBezTo>
                  <a:cubicBezTo>
                    <a:pt x="291592" y="303784"/>
                    <a:pt x="289243" y="302577"/>
                    <a:pt x="286766" y="301561"/>
                  </a:cubicBezTo>
                  <a:cubicBezTo>
                    <a:pt x="287846" y="304229"/>
                    <a:pt x="289052" y="306705"/>
                    <a:pt x="290385" y="309055"/>
                  </a:cubicBezTo>
                  <a:cubicBezTo>
                    <a:pt x="291846" y="311531"/>
                    <a:pt x="293497" y="313880"/>
                    <a:pt x="295212" y="316166"/>
                  </a:cubicBezTo>
                  <a:cubicBezTo>
                    <a:pt x="297117" y="314261"/>
                    <a:pt x="299085" y="312357"/>
                    <a:pt x="301117" y="310515"/>
                  </a:cubicBezTo>
                  <a:lnTo>
                    <a:pt x="301117" y="310515"/>
                  </a:lnTo>
                  <a:close/>
                  <a:moveTo>
                    <a:pt x="289814" y="321691"/>
                  </a:moveTo>
                  <a:cubicBezTo>
                    <a:pt x="286766" y="319024"/>
                    <a:pt x="283655" y="316547"/>
                    <a:pt x="280480" y="314452"/>
                  </a:cubicBezTo>
                  <a:cubicBezTo>
                    <a:pt x="278067" y="312865"/>
                    <a:pt x="275654" y="311468"/>
                    <a:pt x="273113" y="310324"/>
                  </a:cubicBezTo>
                  <a:cubicBezTo>
                    <a:pt x="274574" y="313817"/>
                    <a:pt x="276225" y="316802"/>
                    <a:pt x="278067" y="319532"/>
                  </a:cubicBezTo>
                  <a:cubicBezTo>
                    <a:pt x="280035" y="322390"/>
                    <a:pt x="282194" y="324993"/>
                    <a:pt x="284480" y="327342"/>
                  </a:cubicBezTo>
                  <a:cubicBezTo>
                    <a:pt x="286195" y="325438"/>
                    <a:pt x="287973" y="323533"/>
                    <a:pt x="289814" y="321627"/>
                  </a:cubicBezTo>
                  <a:lnTo>
                    <a:pt x="289814" y="321627"/>
                  </a:lnTo>
                  <a:close/>
                  <a:moveTo>
                    <a:pt x="279527" y="333058"/>
                  </a:moveTo>
                  <a:cubicBezTo>
                    <a:pt x="275527" y="330073"/>
                    <a:pt x="271463" y="327342"/>
                    <a:pt x="267208" y="324929"/>
                  </a:cubicBezTo>
                  <a:cubicBezTo>
                    <a:pt x="263652" y="322961"/>
                    <a:pt x="259969" y="321246"/>
                    <a:pt x="256096" y="319849"/>
                  </a:cubicBezTo>
                  <a:cubicBezTo>
                    <a:pt x="257874" y="322961"/>
                    <a:pt x="260032" y="326009"/>
                    <a:pt x="262446" y="328994"/>
                  </a:cubicBezTo>
                  <a:cubicBezTo>
                    <a:pt x="265621" y="332930"/>
                    <a:pt x="269304" y="336804"/>
                    <a:pt x="273241" y="340677"/>
                  </a:cubicBezTo>
                  <a:cubicBezTo>
                    <a:pt x="275273" y="338138"/>
                    <a:pt x="277368" y="335598"/>
                    <a:pt x="279527" y="333058"/>
                  </a:cubicBezTo>
                  <a:lnTo>
                    <a:pt x="279527" y="333058"/>
                  </a:lnTo>
                  <a:close/>
                  <a:moveTo>
                    <a:pt x="268669" y="346520"/>
                  </a:moveTo>
                  <a:cubicBezTo>
                    <a:pt x="262890" y="342265"/>
                    <a:pt x="257175" y="338264"/>
                    <a:pt x="251524" y="334899"/>
                  </a:cubicBezTo>
                  <a:cubicBezTo>
                    <a:pt x="247206" y="332295"/>
                    <a:pt x="242824" y="330010"/>
                    <a:pt x="238506" y="328295"/>
                  </a:cubicBezTo>
                  <a:cubicBezTo>
                    <a:pt x="241110" y="332994"/>
                    <a:pt x="244285" y="337376"/>
                    <a:pt x="247841" y="341439"/>
                  </a:cubicBezTo>
                  <a:cubicBezTo>
                    <a:pt x="252159" y="346392"/>
                    <a:pt x="257048" y="350964"/>
                    <a:pt x="262255" y="355346"/>
                  </a:cubicBezTo>
                  <a:cubicBezTo>
                    <a:pt x="264351" y="352361"/>
                    <a:pt x="266446" y="349441"/>
                    <a:pt x="268669" y="346520"/>
                  </a:cubicBezTo>
                  <a:lnTo>
                    <a:pt x="268669" y="346520"/>
                  </a:lnTo>
                  <a:close/>
                  <a:moveTo>
                    <a:pt x="258001" y="361569"/>
                  </a:moveTo>
                  <a:lnTo>
                    <a:pt x="256540" y="360680"/>
                  </a:lnTo>
                  <a:cubicBezTo>
                    <a:pt x="242507" y="352298"/>
                    <a:pt x="228410" y="343979"/>
                    <a:pt x="213678" y="337947"/>
                  </a:cubicBezTo>
                  <a:cubicBezTo>
                    <a:pt x="214884" y="339979"/>
                    <a:pt x="216218" y="342011"/>
                    <a:pt x="217742" y="344043"/>
                  </a:cubicBezTo>
                  <a:cubicBezTo>
                    <a:pt x="221043" y="348424"/>
                    <a:pt x="225107" y="352742"/>
                    <a:pt x="229934" y="356933"/>
                  </a:cubicBezTo>
                  <a:cubicBezTo>
                    <a:pt x="237681" y="360998"/>
                    <a:pt x="245110" y="365506"/>
                    <a:pt x="252476" y="370332"/>
                  </a:cubicBezTo>
                  <a:cubicBezTo>
                    <a:pt x="254254" y="367348"/>
                    <a:pt x="256159" y="364426"/>
                    <a:pt x="258064" y="361569"/>
                  </a:cubicBezTo>
                  <a:lnTo>
                    <a:pt x="258064" y="361569"/>
                  </a:lnTo>
                  <a:close/>
                  <a:moveTo>
                    <a:pt x="248920" y="376238"/>
                  </a:moveTo>
                  <a:cubicBezTo>
                    <a:pt x="238887" y="369697"/>
                    <a:pt x="228600" y="363664"/>
                    <a:pt x="217742" y="358521"/>
                  </a:cubicBezTo>
                  <a:cubicBezTo>
                    <a:pt x="207835" y="353822"/>
                    <a:pt x="197549" y="349885"/>
                    <a:pt x="186627" y="346901"/>
                  </a:cubicBezTo>
                  <a:cubicBezTo>
                    <a:pt x="187770" y="348679"/>
                    <a:pt x="189040" y="350457"/>
                    <a:pt x="190437" y="352235"/>
                  </a:cubicBezTo>
                  <a:cubicBezTo>
                    <a:pt x="193421" y="356045"/>
                    <a:pt x="196850" y="359791"/>
                    <a:pt x="200724" y="363411"/>
                  </a:cubicBezTo>
                  <a:cubicBezTo>
                    <a:pt x="214821" y="369761"/>
                    <a:pt x="229108" y="377508"/>
                    <a:pt x="243713" y="385636"/>
                  </a:cubicBezTo>
                  <a:cubicBezTo>
                    <a:pt x="245364" y="382461"/>
                    <a:pt x="247142" y="379349"/>
                    <a:pt x="248920" y="376238"/>
                  </a:cubicBezTo>
                  <a:lnTo>
                    <a:pt x="248920" y="376238"/>
                  </a:lnTo>
                  <a:close/>
                  <a:moveTo>
                    <a:pt x="240602" y="391732"/>
                  </a:moveTo>
                  <a:cubicBezTo>
                    <a:pt x="221996" y="381381"/>
                    <a:pt x="203899" y="371666"/>
                    <a:pt x="186182" y="364680"/>
                  </a:cubicBezTo>
                  <a:cubicBezTo>
                    <a:pt x="169799" y="358267"/>
                    <a:pt x="153670" y="354139"/>
                    <a:pt x="137732" y="354013"/>
                  </a:cubicBezTo>
                  <a:cubicBezTo>
                    <a:pt x="141605" y="358648"/>
                    <a:pt x="145923" y="362839"/>
                    <a:pt x="150622" y="366649"/>
                  </a:cubicBezTo>
                  <a:cubicBezTo>
                    <a:pt x="157099" y="371856"/>
                    <a:pt x="164338" y="376364"/>
                    <a:pt x="172529" y="380555"/>
                  </a:cubicBezTo>
                  <a:cubicBezTo>
                    <a:pt x="180848" y="384556"/>
                    <a:pt x="189167" y="388747"/>
                    <a:pt x="197421" y="392938"/>
                  </a:cubicBezTo>
                  <a:cubicBezTo>
                    <a:pt x="208979" y="398780"/>
                    <a:pt x="220599" y="404686"/>
                    <a:pt x="232283" y="409956"/>
                  </a:cubicBezTo>
                  <a:cubicBezTo>
                    <a:pt x="234823" y="403733"/>
                    <a:pt x="237617" y="397701"/>
                    <a:pt x="240602" y="391732"/>
                  </a:cubicBezTo>
                  <a:lnTo>
                    <a:pt x="240602" y="391732"/>
                  </a:lnTo>
                  <a:close/>
                  <a:moveTo>
                    <a:pt x="153988" y="440055"/>
                  </a:moveTo>
                  <a:cubicBezTo>
                    <a:pt x="144907" y="438848"/>
                    <a:pt x="136335" y="438404"/>
                    <a:pt x="128016" y="439039"/>
                  </a:cubicBezTo>
                  <a:cubicBezTo>
                    <a:pt x="121984" y="439483"/>
                    <a:pt x="116078" y="440436"/>
                    <a:pt x="110236" y="442023"/>
                  </a:cubicBezTo>
                  <a:cubicBezTo>
                    <a:pt x="123381" y="451041"/>
                    <a:pt x="138938" y="456819"/>
                    <a:pt x="156083" y="460883"/>
                  </a:cubicBezTo>
                  <a:cubicBezTo>
                    <a:pt x="174307" y="465201"/>
                    <a:pt x="194183" y="467487"/>
                    <a:pt x="214948" y="469583"/>
                  </a:cubicBezTo>
                  <a:cubicBezTo>
                    <a:pt x="216027" y="463296"/>
                    <a:pt x="217360" y="457136"/>
                    <a:pt x="218885" y="451041"/>
                  </a:cubicBezTo>
                  <a:cubicBezTo>
                    <a:pt x="206375" y="448501"/>
                    <a:pt x="193866" y="446469"/>
                    <a:pt x="181356" y="444500"/>
                  </a:cubicBezTo>
                  <a:cubicBezTo>
                    <a:pt x="172212" y="443039"/>
                    <a:pt x="163132" y="441579"/>
                    <a:pt x="154051" y="439928"/>
                  </a:cubicBezTo>
                  <a:lnTo>
                    <a:pt x="154051" y="440055"/>
                  </a:lnTo>
                  <a:lnTo>
                    <a:pt x="154051" y="440055"/>
                  </a:lnTo>
                  <a:close/>
                  <a:moveTo>
                    <a:pt x="213804" y="476377"/>
                  </a:moveTo>
                  <a:cubicBezTo>
                    <a:pt x="194437" y="474472"/>
                    <a:pt x="175768" y="472249"/>
                    <a:pt x="158560" y="468503"/>
                  </a:cubicBezTo>
                  <a:cubicBezTo>
                    <a:pt x="154813" y="468503"/>
                    <a:pt x="150813" y="469074"/>
                    <a:pt x="147066" y="470091"/>
                  </a:cubicBezTo>
                  <a:cubicBezTo>
                    <a:pt x="145606" y="470471"/>
                    <a:pt x="144209" y="470916"/>
                    <a:pt x="142875" y="471424"/>
                  </a:cubicBezTo>
                  <a:cubicBezTo>
                    <a:pt x="162624" y="478917"/>
                    <a:pt x="179959" y="479108"/>
                    <a:pt x="196723" y="479235"/>
                  </a:cubicBezTo>
                  <a:cubicBezTo>
                    <a:pt x="202311" y="479235"/>
                    <a:pt x="207835" y="479361"/>
                    <a:pt x="213296" y="479679"/>
                  </a:cubicBezTo>
                  <a:cubicBezTo>
                    <a:pt x="213424" y="478536"/>
                    <a:pt x="213614" y="477457"/>
                    <a:pt x="213804" y="476314"/>
                  </a:cubicBezTo>
                  <a:lnTo>
                    <a:pt x="213804" y="476314"/>
                  </a:lnTo>
                  <a:close/>
                  <a:moveTo>
                    <a:pt x="229743" y="416433"/>
                  </a:moveTo>
                  <a:cubicBezTo>
                    <a:pt x="217742" y="411036"/>
                    <a:pt x="206057" y="405130"/>
                    <a:pt x="194310" y="399161"/>
                  </a:cubicBezTo>
                  <a:cubicBezTo>
                    <a:pt x="168275" y="385953"/>
                    <a:pt x="142177" y="372745"/>
                    <a:pt x="114110" y="366141"/>
                  </a:cubicBezTo>
                  <a:cubicBezTo>
                    <a:pt x="92456" y="361061"/>
                    <a:pt x="69723" y="362839"/>
                    <a:pt x="47054" y="364554"/>
                  </a:cubicBezTo>
                  <a:cubicBezTo>
                    <a:pt x="38989" y="365189"/>
                    <a:pt x="30924" y="365823"/>
                    <a:pt x="22796" y="366141"/>
                  </a:cubicBezTo>
                  <a:cubicBezTo>
                    <a:pt x="29274" y="370967"/>
                    <a:pt x="35560" y="375983"/>
                    <a:pt x="41910" y="381000"/>
                  </a:cubicBezTo>
                  <a:cubicBezTo>
                    <a:pt x="59690" y="395161"/>
                    <a:pt x="77407" y="409385"/>
                    <a:pt x="98044" y="417703"/>
                  </a:cubicBezTo>
                  <a:cubicBezTo>
                    <a:pt x="124778" y="428498"/>
                    <a:pt x="153607" y="433133"/>
                    <a:pt x="182435" y="437705"/>
                  </a:cubicBezTo>
                  <a:cubicBezTo>
                    <a:pt x="195263" y="439738"/>
                    <a:pt x="208090" y="441833"/>
                    <a:pt x="220599" y="444373"/>
                  </a:cubicBezTo>
                  <a:cubicBezTo>
                    <a:pt x="223203" y="434848"/>
                    <a:pt x="226251" y="425514"/>
                    <a:pt x="229807" y="416370"/>
                  </a:cubicBezTo>
                  <a:lnTo>
                    <a:pt x="229807" y="416370"/>
                  </a:lnTo>
                  <a:close/>
                  <a:moveTo>
                    <a:pt x="210947" y="504508"/>
                  </a:moveTo>
                  <a:cubicBezTo>
                    <a:pt x="203200" y="505270"/>
                    <a:pt x="195390" y="505587"/>
                    <a:pt x="187516" y="505079"/>
                  </a:cubicBezTo>
                  <a:cubicBezTo>
                    <a:pt x="183324" y="505841"/>
                    <a:pt x="179324" y="506920"/>
                    <a:pt x="175578" y="508381"/>
                  </a:cubicBezTo>
                  <a:cubicBezTo>
                    <a:pt x="174054" y="508952"/>
                    <a:pt x="172529" y="509588"/>
                    <a:pt x="171132" y="510349"/>
                  </a:cubicBezTo>
                  <a:cubicBezTo>
                    <a:pt x="177610" y="512445"/>
                    <a:pt x="183960" y="513969"/>
                    <a:pt x="190246" y="514985"/>
                  </a:cubicBezTo>
                  <a:cubicBezTo>
                    <a:pt x="197104" y="516128"/>
                    <a:pt x="203899" y="516636"/>
                    <a:pt x="210566" y="516636"/>
                  </a:cubicBezTo>
                  <a:cubicBezTo>
                    <a:pt x="210566" y="512572"/>
                    <a:pt x="210757" y="508508"/>
                    <a:pt x="210947" y="504508"/>
                  </a:cubicBezTo>
                  <a:lnTo>
                    <a:pt x="210947" y="504508"/>
                  </a:lnTo>
                  <a:close/>
                  <a:moveTo>
                    <a:pt x="212407" y="486854"/>
                  </a:moveTo>
                  <a:cubicBezTo>
                    <a:pt x="202374" y="486854"/>
                    <a:pt x="192468" y="487108"/>
                    <a:pt x="182880" y="488124"/>
                  </a:cubicBezTo>
                  <a:cubicBezTo>
                    <a:pt x="174816" y="488950"/>
                    <a:pt x="166942" y="490220"/>
                    <a:pt x="159321" y="492252"/>
                  </a:cubicBezTo>
                  <a:cubicBezTo>
                    <a:pt x="167323" y="495236"/>
                    <a:pt x="175324" y="496951"/>
                    <a:pt x="183261" y="497840"/>
                  </a:cubicBezTo>
                  <a:cubicBezTo>
                    <a:pt x="192659" y="498856"/>
                    <a:pt x="202057" y="498539"/>
                    <a:pt x="211392" y="497523"/>
                  </a:cubicBezTo>
                  <a:cubicBezTo>
                    <a:pt x="211646" y="493967"/>
                    <a:pt x="212027" y="490411"/>
                    <a:pt x="212407" y="486854"/>
                  </a:cubicBezTo>
                  <a:lnTo>
                    <a:pt x="212407" y="486854"/>
                  </a:lnTo>
                  <a:close/>
                  <a:moveTo>
                    <a:pt x="264668" y="784479"/>
                  </a:moveTo>
                  <a:cubicBezTo>
                    <a:pt x="271399" y="778002"/>
                    <a:pt x="278321" y="771652"/>
                    <a:pt x="285179" y="765302"/>
                  </a:cubicBezTo>
                  <a:cubicBezTo>
                    <a:pt x="294449" y="756793"/>
                    <a:pt x="303657" y="748284"/>
                    <a:pt x="312484" y="739521"/>
                  </a:cubicBezTo>
                  <a:cubicBezTo>
                    <a:pt x="307340" y="735139"/>
                    <a:pt x="302324" y="730631"/>
                    <a:pt x="297498" y="725932"/>
                  </a:cubicBezTo>
                  <a:cubicBezTo>
                    <a:pt x="281877" y="739204"/>
                    <a:pt x="267081" y="752285"/>
                    <a:pt x="254762" y="765937"/>
                  </a:cubicBezTo>
                  <a:cubicBezTo>
                    <a:pt x="242951" y="779018"/>
                    <a:pt x="233490" y="792670"/>
                    <a:pt x="227774" y="807593"/>
                  </a:cubicBezTo>
                  <a:cubicBezTo>
                    <a:pt x="233490" y="805561"/>
                    <a:pt x="238887" y="803021"/>
                    <a:pt x="244094" y="799910"/>
                  </a:cubicBezTo>
                  <a:cubicBezTo>
                    <a:pt x="251143" y="795719"/>
                    <a:pt x="257874" y="790575"/>
                    <a:pt x="264605" y="784479"/>
                  </a:cubicBezTo>
                  <a:lnTo>
                    <a:pt x="264605" y="784479"/>
                  </a:lnTo>
                  <a:close/>
                  <a:moveTo>
                    <a:pt x="292608" y="721042"/>
                  </a:moveTo>
                  <a:cubicBezTo>
                    <a:pt x="290005" y="718376"/>
                    <a:pt x="287465" y="715645"/>
                    <a:pt x="284924" y="712914"/>
                  </a:cubicBezTo>
                  <a:cubicBezTo>
                    <a:pt x="274193" y="722058"/>
                    <a:pt x="264287" y="730885"/>
                    <a:pt x="255143" y="740029"/>
                  </a:cubicBezTo>
                  <a:cubicBezTo>
                    <a:pt x="246952" y="748220"/>
                    <a:pt x="239268" y="756729"/>
                    <a:pt x="232220" y="766064"/>
                  </a:cubicBezTo>
                  <a:cubicBezTo>
                    <a:pt x="234379" y="765683"/>
                    <a:pt x="236601" y="765175"/>
                    <a:pt x="238696" y="764540"/>
                  </a:cubicBezTo>
                  <a:cubicBezTo>
                    <a:pt x="243268" y="763207"/>
                    <a:pt x="247904" y="761238"/>
                    <a:pt x="252476" y="758254"/>
                  </a:cubicBezTo>
                  <a:cubicBezTo>
                    <a:pt x="264287" y="745554"/>
                    <a:pt x="278067" y="733425"/>
                    <a:pt x="292545" y="721106"/>
                  </a:cubicBezTo>
                  <a:lnTo>
                    <a:pt x="292545" y="721106"/>
                  </a:lnTo>
                  <a:close/>
                  <a:moveTo>
                    <a:pt x="280416" y="707771"/>
                  </a:moveTo>
                  <a:cubicBezTo>
                    <a:pt x="278765" y="705866"/>
                    <a:pt x="277114" y="703898"/>
                    <a:pt x="275527" y="701929"/>
                  </a:cubicBezTo>
                  <a:cubicBezTo>
                    <a:pt x="273431" y="703517"/>
                    <a:pt x="271335" y="704977"/>
                    <a:pt x="269240" y="706438"/>
                  </a:cubicBezTo>
                  <a:cubicBezTo>
                    <a:pt x="262954" y="711454"/>
                    <a:pt x="257175" y="716598"/>
                    <a:pt x="251904" y="721995"/>
                  </a:cubicBezTo>
                  <a:cubicBezTo>
                    <a:pt x="245999" y="728027"/>
                    <a:pt x="240792" y="734251"/>
                    <a:pt x="236029" y="740664"/>
                  </a:cubicBezTo>
                  <a:cubicBezTo>
                    <a:pt x="237490" y="740347"/>
                    <a:pt x="238887" y="739966"/>
                    <a:pt x="240348" y="739521"/>
                  </a:cubicBezTo>
                  <a:cubicBezTo>
                    <a:pt x="244094" y="738378"/>
                    <a:pt x="247777" y="736727"/>
                    <a:pt x="251270" y="734251"/>
                  </a:cubicBezTo>
                  <a:cubicBezTo>
                    <a:pt x="260287" y="725297"/>
                    <a:pt x="270002" y="716661"/>
                    <a:pt x="280416" y="707771"/>
                  </a:cubicBezTo>
                  <a:lnTo>
                    <a:pt x="280416" y="707771"/>
                  </a:lnTo>
                  <a:close/>
                  <a:moveTo>
                    <a:pt x="271082" y="696404"/>
                  </a:moveTo>
                  <a:cubicBezTo>
                    <a:pt x="268859" y="693547"/>
                    <a:pt x="266637" y="690626"/>
                    <a:pt x="264541" y="687642"/>
                  </a:cubicBezTo>
                  <a:cubicBezTo>
                    <a:pt x="258509" y="691960"/>
                    <a:pt x="252857" y="696532"/>
                    <a:pt x="247777" y="701421"/>
                  </a:cubicBezTo>
                  <a:cubicBezTo>
                    <a:pt x="243649" y="705422"/>
                    <a:pt x="239840" y="709676"/>
                    <a:pt x="236601" y="714311"/>
                  </a:cubicBezTo>
                  <a:cubicBezTo>
                    <a:pt x="241999" y="712914"/>
                    <a:pt x="247269" y="710883"/>
                    <a:pt x="252476" y="708279"/>
                  </a:cubicBezTo>
                  <a:cubicBezTo>
                    <a:pt x="256794" y="706120"/>
                    <a:pt x="261049" y="703644"/>
                    <a:pt x="265240" y="700850"/>
                  </a:cubicBezTo>
                  <a:cubicBezTo>
                    <a:pt x="267145" y="699326"/>
                    <a:pt x="269113" y="697865"/>
                    <a:pt x="271145" y="696404"/>
                  </a:cubicBezTo>
                  <a:lnTo>
                    <a:pt x="271145" y="696404"/>
                  </a:lnTo>
                  <a:close/>
                  <a:moveTo>
                    <a:pt x="260541" y="681990"/>
                  </a:moveTo>
                  <a:cubicBezTo>
                    <a:pt x="258509" y="679005"/>
                    <a:pt x="256477" y="675894"/>
                    <a:pt x="254508" y="672846"/>
                  </a:cubicBezTo>
                  <a:cubicBezTo>
                    <a:pt x="253682" y="673354"/>
                    <a:pt x="252857" y="673862"/>
                    <a:pt x="251968" y="674307"/>
                  </a:cubicBezTo>
                  <a:cubicBezTo>
                    <a:pt x="247650" y="677227"/>
                    <a:pt x="243777" y="680402"/>
                    <a:pt x="240348" y="683768"/>
                  </a:cubicBezTo>
                  <a:cubicBezTo>
                    <a:pt x="236918" y="687133"/>
                    <a:pt x="233934" y="690689"/>
                    <a:pt x="231331" y="694500"/>
                  </a:cubicBezTo>
                  <a:cubicBezTo>
                    <a:pt x="235839" y="693801"/>
                    <a:pt x="240284" y="692404"/>
                    <a:pt x="244729" y="690563"/>
                  </a:cubicBezTo>
                  <a:cubicBezTo>
                    <a:pt x="249999" y="688340"/>
                    <a:pt x="255270" y="685419"/>
                    <a:pt x="260541" y="681990"/>
                  </a:cubicBezTo>
                  <a:lnTo>
                    <a:pt x="260541" y="681990"/>
                  </a:lnTo>
                  <a:close/>
                  <a:moveTo>
                    <a:pt x="250888" y="666814"/>
                  </a:moveTo>
                  <a:cubicBezTo>
                    <a:pt x="249555" y="664527"/>
                    <a:pt x="248221" y="662242"/>
                    <a:pt x="246888" y="659892"/>
                  </a:cubicBezTo>
                  <a:cubicBezTo>
                    <a:pt x="242951" y="662114"/>
                    <a:pt x="239395" y="664591"/>
                    <a:pt x="236284" y="667385"/>
                  </a:cubicBezTo>
                  <a:cubicBezTo>
                    <a:pt x="233743" y="669671"/>
                    <a:pt x="231457" y="672084"/>
                    <a:pt x="229553" y="674814"/>
                  </a:cubicBezTo>
                  <a:cubicBezTo>
                    <a:pt x="232664" y="674433"/>
                    <a:pt x="235839" y="673672"/>
                    <a:pt x="239014" y="672655"/>
                  </a:cubicBezTo>
                  <a:cubicBezTo>
                    <a:pt x="242126" y="671576"/>
                    <a:pt x="245237" y="670179"/>
                    <a:pt x="248412" y="668464"/>
                  </a:cubicBezTo>
                  <a:cubicBezTo>
                    <a:pt x="249238" y="667893"/>
                    <a:pt x="250063" y="667322"/>
                    <a:pt x="250952" y="666814"/>
                  </a:cubicBezTo>
                  <a:lnTo>
                    <a:pt x="250952" y="666814"/>
                  </a:lnTo>
                  <a:close/>
                  <a:moveTo>
                    <a:pt x="243205" y="653034"/>
                  </a:moveTo>
                  <a:cubicBezTo>
                    <a:pt x="241300" y="649351"/>
                    <a:pt x="239459" y="645668"/>
                    <a:pt x="237681" y="641858"/>
                  </a:cubicBezTo>
                  <a:cubicBezTo>
                    <a:pt x="234315" y="643826"/>
                    <a:pt x="231394" y="646113"/>
                    <a:pt x="228854" y="648589"/>
                  </a:cubicBezTo>
                  <a:cubicBezTo>
                    <a:pt x="226568" y="650811"/>
                    <a:pt x="224663" y="653288"/>
                    <a:pt x="223012" y="656019"/>
                  </a:cubicBezTo>
                  <a:cubicBezTo>
                    <a:pt x="226568" y="656019"/>
                    <a:pt x="230060" y="655701"/>
                    <a:pt x="233426" y="655193"/>
                  </a:cubicBezTo>
                  <a:cubicBezTo>
                    <a:pt x="236728" y="654685"/>
                    <a:pt x="239967" y="653986"/>
                    <a:pt x="243205" y="653034"/>
                  </a:cubicBezTo>
                  <a:lnTo>
                    <a:pt x="243205" y="653034"/>
                  </a:lnTo>
                  <a:close/>
                  <a:moveTo>
                    <a:pt x="234379" y="634683"/>
                  </a:moveTo>
                  <a:cubicBezTo>
                    <a:pt x="233235" y="632016"/>
                    <a:pt x="232093" y="629285"/>
                    <a:pt x="231013" y="626554"/>
                  </a:cubicBezTo>
                  <a:cubicBezTo>
                    <a:pt x="228219" y="628079"/>
                    <a:pt x="225743" y="629793"/>
                    <a:pt x="223584" y="631635"/>
                  </a:cubicBezTo>
                  <a:cubicBezTo>
                    <a:pt x="221869" y="633158"/>
                    <a:pt x="220282" y="634746"/>
                    <a:pt x="219012" y="636461"/>
                  </a:cubicBezTo>
                  <a:cubicBezTo>
                    <a:pt x="221552" y="636461"/>
                    <a:pt x="224092" y="636397"/>
                    <a:pt x="226568" y="636079"/>
                  </a:cubicBezTo>
                  <a:cubicBezTo>
                    <a:pt x="229171" y="635762"/>
                    <a:pt x="231838" y="635317"/>
                    <a:pt x="234379" y="634619"/>
                  </a:cubicBezTo>
                  <a:lnTo>
                    <a:pt x="234379" y="634619"/>
                  </a:lnTo>
                  <a:close/>
                  <a:moveTo>
                    <a:pt x="228346" y="619633"/>
                  </a:moveTo>
                  <a:cubicBezTo>
                    <a:pt x="227076" y="616267"/>
                    <a:pt x="225933" y="612839"/>
                    <a:pt x="224790" y="609410"/>
                  </a:cubicBezTo>
                  <a:cubicBezTo>
                    <a:pt x="222758" y="610679"/>
                    <a:pt x="220853" y="612013"/>
                    <a:pt x="219012" y="613473"/>
                  </a:cubicBezTo>
                  <a:cubicBezTo>
                    <a:pt x="216979" y="615125"/>
                    <a:pt x="215074" y="616966"/>
                    <a:pt x="213360" y="618998"/>
                  </a:cubicBezTo>
                  <a:cubicBezTo>
                    <a:pt x="215837" y="619823"/>
                    <a:pt x="218377" y="620332"/>
                    <a:pt x="220917" y="620395"/>
                  </a:cubicBezTo>
                  <a:cubicBezTo>
                    <a:pt x="223393" y="620458"/>
                    <a:pt x="225870" y="620204"/>
                    <a:pt x="228346" y="619570"/>
                  </a:cubicBezTo>
                  <a:lnTo>
                    <a:pt x="228346" y="619570"/>
                  </a:lnTo>
                  <a:close/>
                  <a:moveTo>
                    <a:pt x="222441" y="601980"/>
                  </a:moveTo>
                  <a:cubicBezTo>
                    <a:pt x="221552" y="598995"/>
                    <a:pt x="220726" y="595948"/>
                    <a:pt x="219901" y="592900"/>
                  </a:cubicBezTo>
                  <a:cubicBezTo>
                    <a:pt x="217615" y="594042"/>
                    <a:pt x="215519" y="595249"/>
                    <a:pt x="213487" y="596519"/>
                  </a:cubicBezTo>
                  <a:cubicBezTo>
                    <a:pt x="211518" y="597789"/>
                    <a:pt x="209677" y="599186"/>
                    <a:pt x="208026" y="600647"/>
                  </a:cubicBezTo>
                  <a:cubicBezTo>
                    <a:pt x="210629" y="601536"/>
                    <a:pt x="213170" y="602170"/>
                    <a:pt x="215646" y="602425"/>
                  </a:cubicBezTo>
                  <a:cubicBezTo>
                    <a:pt x="217932" y="602679"/>
                    <a:pt x="220218" y="602551"/>
                    <a:pt x="222504" y="601980"/>
                  </a:cubicBezTo>
                  <a:lnTo>
                    <a:pt x="222504" y="601980"/>
                  </a:lnTo>
                  <a:close/>
                  <a:moveTo>
                    <a:pt x="218123" y="585661"/>
                  </a:moveTo>
                  <a:cubicBezTo>
                    <a:pt x="217424" y="582739"/>
                    <a:pt x="216789" y="579819"/>
                    <a:pt x="216218" y="576898"/>
                  </a:cubicBezTo>
                  <a:cubicBezTo>
                    <a:pt x="213551" y="578104"/>
                    <a:pt x="211010" y="579438"/>
                    <a:pt x="208598" y="580835"/>
                  </a:cubicBezTo>
                  <a:cubicBezTo>
                    <a:pt x="206375" y="582168"/>
                    <a:pt x="204343" y="583629"/>
                    <a:pt x="202438" y="585216"/>
                  </a:cubicBezTo>
                  <a:cubicBezTo>
                    <a:pt x="204915" y="585978"/>
                    <a:pt x="207391" y="586423"/>
                    <a:pt x="209868" y="586486"/>
                  </a:cubicBezTo>
                  <a:cubicBezTo>
                    <a:pt x="212598" y="586613"/>
                    <a:pt x="215329" y="586295"/>
                    <a:pt x="218123" y="585597"/>
                  </a:cubicBezTo>
                  <a:lnTo>
                    <a:pt x="218123" y="585597"/>
                  </a:lnTo>
                  <a:close/>
                  <a:moveTo>
                    <a:pt x="214821" y="569277"/>
                  </a:moveTo>
                  <a:cubicBezTo>
                    <a:pt x="214376" y="566547"/>
                    <a:pt x="213932" y="563817"/>
                    <a:pt x="213551" y="561023"/>
                  </a:cubicBezTo>
                  <a:cubicBezTo>
                    <a:pt x="210629" y="562166"/>
                    <a:pt x="207835" y="563499"/>
                    <a:pt x="205232" y="564960"/>
                  </a:cubicBezTo>
                  <a:cubicBezTo>
                    <a:pt x="203010" y="566229"/>
                    <a:pt x="200851" y="567563"/>
                    <a:pt x="198818" y="569023"/>
                  </a:cubicBezTo>
                  <a:cubicBezTo>
                    <a:pt x="201295" y="569468"/>
                    <a:pt x="203771" y="569722"/>
                    <a:pt x="206185" y="569786"/>
                  </a:cubicBezTo>
                  <a:cubicBezTo>
                    <a:pt x="209106" y="569849"/>
                    <a:pt x="212027" y="569722"/>
                    <a:pt x="214884" y="569214"/>
                  </a:cubicBezTo>
                  <a:lnTo>
                    <a:pt x="214884" y="569214"/>
                  </a:lnTo>
                  <a:close/>
                  <a:moveTo>
                    <a:pt x="212407" y="552577"/>
                  </a:moveTo>
                  <a:cubicBezTo>
                    <a:pt x="212027" y="549275"/>
                    <a:pt x="211709" y="545973"/>
                    <a:pt x="211455" y="542671"/>
                  </a:cubicBezTo>
                  <a:cubicBezTo>
                    <a:pt x="207645" y="543751"/>
                    <a:pt x="204026" y="544957"/>
                    <a:pt x="200533" y="546354"/>
                  </a:cubicBezTo>
                  <a:cubicBezTo>
                    <a:pt x="197929" y="547433"/>
                    <a:pt x="195390" y="548576"/>
                    <a:pt x="192977" y="549847"/>
                  </a:cubicBezTo>
                  <a:cubicBezTo>
                    <a:pt x="195834" y="550545"/>
                    <a:pt x="198692" y="551117"/>
                    <a:pt x="201549" y="551561"/>
                  </a:cubicBezTo>
                  <a:cubicBezTo>
                    <a:pt x="205168" y="552133"/>
                    <a:pt x="208852" y="552450"/>
                    <a:pt x="212407" y="552514"/>
                  </a:cubicBezTo>
                  <a:lnTo>
                    <a:pt x="212407" y="552514"/>
                  </a:lnTo>
                  <a:close/>
                  <a:moveTo>
                    <a:pt x="210947" y="534733"/>
                  </a:moveTo>
                  <a:cubicBezTo>
                    <a:pt x="210757" y="531177"/>
                    <a:pt x="210629" y="527685"/>
                    <a:pt x="210629" y="524066"/>
                  </a:cubicBezTo>
                  <a:cubicBezTo>
                    <a:pt x="205359" y="524827"/>
                    <a:pt x="200152" y="525717"/>
                    <a:pt x="195072" y="526923"/>
                  </a:cubicBezTo>
                  <a:cubicBezTo>
                    <a:pt x="191071" y="527876"/>
                    <a:pt x="187198" y="529082"/>
                    <a:pt x="183388" y="530542"/>
                  </a:cubicBezTo>
                  <a:cubicBezTo>
                    <a:pt x="187452" y="531813"/>
                    <a:pt x="191516" y="532829"/>
                    <a:pt x="195580" y="533527"/>
                  </a:cubicBezTo>
                  <a:cubicBezTo>
                    <a:pt x="200660" y="534416"/>
                    <a:pt x="205804" y="534797"/>
                    <a:pt x="210947" y="534733"/>
                  </a:cubicBezTo>
                  <a:lnTo>
                    <a:pt x="210947" y="534733"/>
                  </a:lnTo>
                  <a:close/>
                  <a:moveTo>
                    <a:pt x="694246" y="323596"/>
                  </a:moveTo>
                  <a:cubicBezTo>
                    <a:pt x="644017" y="273368"/>
                    <a:pt x="574612" y="242252"/>
                    <a:pt x="497903" y="242252"/>
                  </a:cubicBezTo>
                  <a:cubicBezTo>
                    <a:pt x="421196" y="242252"/>
                    <a:pt x="351790" y="273368"/>
                    <a:pt x="301562" y="323596"/>
                  </a:cubicBezTo>
                  <a:cubicBezTo>
                    <a:pt x="251333" y="373824"/>
                    <a:pt x="220218" y="443294"/>
                    <a:pt x="220218" y="519938"/>
                  </a:cubicBezTo>
                  <a:cubicBezTo>
                    <a:pt x="220218" y="596583"/>
                    <a:pt x="251270" y="666051"/>
                    <a:pt x="301562" y="716280"/>
                  </a:cubicBezTo>
                  <a:cubicBezTo>
                    <a:pt x="351790" y="766508"/>
                    <a:pt x="421196" y="797623"/>
                    <a:pt x="497903" y="797623"/>
                  </a:cubicBezTo>
                  <a:cubicBezTo>
                    <a:pt x="574612" y="797623"/>
                    <a:pt x="643953" y="766508"/>
                    <a:pt x="694246" y="716280"/>
                  </a:cubicBezTo>
                  <a:cubicBezTo>
                    <a:pt x="744474" y="666051"/>
                    <a:pt x="775589" y="596583"/>
                    <a:pt x="775589" y="519938"/>
                  </a:cubicBezTo>
                  <a:cubicBezTo>
                    <a:pt x="775589" y="443294"/>
                    <a:pt x="744538" y="373824"/>
                    <a:pt x="694246" y="323596"/>
                  </a:cubicBezTo>
                  <a:lnTo>
                    <a:pt x="694246" y="32359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604708" y="1604454"/>
              <a:ext cx="436435" cy="436499"/>
            </a:xfrm>
            <a:custGeom>
              <a:avLst/>
              <a:gdLst/>
              <a:ahLst/>
              <a:cxnLst/>
              <a:rect l="l" t="t" r="r" b="b"/>
              <a:pathLst>
                <a:path w="436435" h="436499" extrusionOk="0">
                  <a:moveTo>
                    <a:pt x="218186" y="0"/>
                  </a:moveTo>
                  <a:cubicBezTo>
                    <a:pt x="338391" y="0"/>
                    <a:pt x="436435" y="98044"/>
                    <a:pt x="436435" y="218250"/>
                  </a:cubicBezTo>
                  <a:cubicBezTo>
                    <a:pt x="436435" y="338455"/>
                    <a:pt x="338391" y="436499"/>
                    <a:pt x="218186" y="436499"/>
                  </a:cubicBezTo>
                  <a:cubicBezTo>
                    <a:pt x="97981" y="436499"/>
                    <a:pt x="0" y="338455"/>
                    <a:pt x="0" y="218250"/>
                  </a:cubicBezTo>
                  <a:cubicBezTo>
                    <a:pt x="0" y="98044"/>
                    <a:pt x="98044" y="0"/>
                    <a:pt x="218186" y="0"/>
                  </a:cubicBezTo>
                  <a:lnTo>
                    <a:pt x="218186" y="0"/>
                  </a:lnTo>
                  <a:close/>
                  <a:moveTo>
                    <a:pt x="218186" y="95060"/>
                  </a:moveTo>
                  <a:cubicBezTo>
                    <a:pt x="286004" y="95060"/>
                    <a:pt x="341376" y="150431"/>
                    <a:pt x="341376" y="218250"/>
                  </a:cubicBezTo>
                  <a:cubicBezTo>
                    <a:pt x="341376" y="286068"/>
                    <a:pt x="286068" y="341440"/>
                    <a:pt x="218186" y="341440"/>
                  </a:cubicBezTo>
                  <a:cubicBezTo>
                    <a:pt x="150304" y="341440"/>
                    <a:pt x="94996" y="286131"/>
                    <a:pt x="94996" y="218250"/>
                  </a:cubicBezTo>
                  <a:cubicBezTo>
                    <a:pt x="94996" y="150368"/>
                    <a:pt x="150304" y="95060"/>
                    <a:pt x="218186" y="95060"/>
                  </a:cubicBezTo>
                  <a:lnTo>
                    <a:pt x="218186" y="95060"/>
                  </a:lnTo>
                  <a:close/>
                  <a:moveTo>
                    <a:pt x="228409" y="22098"/>
                  </a:moveTo>
                  <a:lnTo>
                    <a:pt x="231584" y="19749"/>
                  </a:lnTo>
                  <a:lnTo>
                    <a:pt x="235204" y="17907"/>
                  </a:lnTo>
                  <a:lnTo>
                    <a:pt x="239268" y="16574"/>
                  </a:lnTo>
                  <a:lnTo>
                    <a:pt x="243713" y="15685"/>
                  </a:lnTo>
                  <a:lnTo>
                    <a:pt x="248475" y="15240"/>
                  </a:lnTo>
                  <a:lnTo>
                    <a:pt x="253492" y="15240"/>
                  </a:lnTo>
                  <a:lnTo>
                    <a:pt x="258699" y="15685"/>
                  </a:lnTo>
                  <a:lnTo>
                    <a:pt x="264096" y="16510"/>
                  </a:lnTo>
                  <a:lnTo>
                    <a:pt x="269557" y="17717"/>
                  </a:lnTo>
                  <a:lnTo>
                    <a:pt x="275082" y="19304"/>
                  </a:lnTo>
                  <a:lnTo>
                    <a:pt x="280543" y="21209"/>
                  </a:lnTo>
                  <a:lnTo>
                    <a:pt x="285940" y="23431"/>
                  </a:lnTo>
                  <a:lnTo>
                    <a:pt x="291211" y="25908"/>
                  </a:lnTo>
                  <a:lnTo>
                    <a:pt x="296291" y="28638"/>
                  </a:lnTo>
                  <a:lnTo>
                    <a:pt x="301117" y="31560"/>
                  </a:lnTo>
                  <a:lnTo>
                    <a:pt x="305625" y="34671"/>
                  </a:lnTo>
                  <a:lnTo>
                    <a:pt x="309816" y="37973"/>
                  </a:lnTo>
                  <a:lnTo>
                    <a:pt x="313563" y="41338"/>
                  </a:lnTo>
                  <a:lnTo>
                    <a:pt x="316865" y="44831"/>
                  </a:lnTo>
                  <a:lnTo>
                    <a:pt x="319659" y="48387"/>
                  </a:lnTo>
                  <a:lnTo>
                    <a:pt x="321881" y="51943"/>
                  </a:lnTo>
                  <a:lnTo>
                    <a:pt x="323469" y="55435"/>
                  </a:lnTo>
                  <a:lnTo>
                    <a:pt x="324421" y="58865"/>
                  </a:lnTo>
                  <a:lnTo>
                    <a:pt x="324739" y="62230"/>
                  </a:lnTo>
                  <a:lnTo>
                    <a:pt x="324358" y="65532"/>
                  </a:lnTo>
                  <a:lnTo>
                    <a:pt x="323278" y="68771"/>
                  </a:lnTo>
                  <a:lnTo>
                    <a:pt x="321374" y="72072"/>
                  </a:lnTo>
                  <a:lnTo>
                    <a:pt x="295275" y="108013"/>
                  </a:lnTo>
                  <a:lnTo>
                    <a:pt x="293370" y="106553"/>
                  </a:lnTo>
                  <a:lnTo>
                    <a:pt x="291211" y="104966"/>
                  </a:lnTo>
                  <a:lnTo>
                    <a:pt x="288925" y="103441"/>
                  </a:lnTo>
                  <a:lnTo>
                    <a:pt x="283909" y="100457"/>
                  </a:lnTo>
                  <a:lnTo>
                    <a:pt x="278511" y="97600"/>
                  </a:lnTo>
                  <a:lnTo>
                    <a:pt x="272796" y="94932"/>
                  </a:lnTo>
                  <a:cubicBezTo>
                    <a:pt x="269875" y="93663"/>
                    <a:pt x="266890" y="92456"/>
                    <a:pt x="263906" y="91313"/>
                  </a:cubicBezTo>
                  <a:cubicBezTo>
                    <a:pt x="260921" y="90234"/>
                    <a:pt x="257874" y="89218"/>
                    <a:pt x="254889" y="88265"/>
                  </a:cubicBezTo>
                  <a:cubicBezTo>
                    <a:pt x="251968" y="87376"/>
                    <a:pt x="249047" y="86550"/>
                    <a:pt x="246062" y="85788"/>
                  </a:cubicBezTo>
                  <a:lnTo>
                    <a:pt x="240474" y="84519"/>
                  </a:lnTo>
                  <a:cubicBezTo>
                    <a:pt x="237871" y="84010"/>
                    <a:pt x="235331" y="83629"/>
                    <a:pt x="232727" y="83249"/>
                  </a:cubicBezTo>
                  <a:lnTo>
                    <a:pt x="228092" y="82868"/>
                  </a:lnTo>
                  <a:lnTo>
                    <a:pt x="224028" y="82868"/>
                  </a:lnTo>
                  <a:lnTo>
                    <a:pt x="222187" y="83122"/>
                  </a:lnTo>
                  <a:lnTo>
                    <a:pt x="221171" y="83312"/>
                  </a:lnTo>
                  <a:lnTo>
                    <a:pt x="220218" y="42481"/>
                  </a:lnTo>
                  <a:lnTo>
                    <a:pt x="220662" y="36957"/>
                  </a:lnTo>
                  <a:lnTo>
                    <a:pt x="221806" y="32194"/>
                  </a:lnTo>
                  <a:lnTo>
                    <a:pt x="223520" y="28194"/>
                  </a:lnTo>
                  <a:lnTo>
                    <a:pt x="225743" y="24765"/>
                  </a:lnTo>
                  <a:lnTo>
                    <a:pt x="228473" y="21907"/>
                  </a:lnTo>
                  <a:lnTo>
                    <a:pt x="228473" y="21907"/>
                  </a:lnTo>
                  <a:close/>
                  <a:moveTo>
                    <a:pt x="341757" y="65596"/>
                  </a:moveTo>
                  <a:lnTo>
                    <a:pt x="345694" y="65596"/>
                  </a:lnTo>
                  <a:lnTo>
                    <a:pt x="349694" y="66231"/>
                  </a:lnTo>
                  <a:lnTo>
                    <a:pt x="353759" y="67500"/>
                  </a:lnTo>
                  <a:lnTo>
                    <a:pt x="357822" y="69406"/>
                  </a:lnTo>
                  <a:lnTo>
                    <a:pt x="361950" y="71882"/>
                  </a:lnTo>
                  <a:lnTo>
                    <a:pt x="366014" y="74866"/>
                  </a:lnTo>
                  <a:lnTo>
                    <a:pt x="370015" y="78296"/>
                  </a:lnTo>
                  <a:lnTo>
                    <a:pt x="373888" y="82169"/>
                  </a:lnTo>
                  <a:lnTo>
                    <a:pt x="377571" y="86360"/>
                  </a:lnTo>
                  <a:lnTo>
                    <a:pt x="381127" y="90869"/>
                  </a:lnTo>
                  <a:lnTo>
                    <a:pt x="384429" y="95631"/>
                  </a:lnTo>
                  <a:lnTo>
                    <a:pt x="387477" y="100584"/>
                  </a:lnTo>
                  <a:lnTo>
                    <a:pt x="390271" y="105664"/>
                  </a:lnTo>
                  <a:lnTo>
                    <a:pt x="392811" y="110871"/>
                  </a:lnTo>
                  <a:lnTo>
                    <a:pt x="394970" y="116078"/>
                  </a:lnTo>
                  <a:lnTo>
                    <a:pt x="396812" y="121285"/>
                  </a:lnTo>
                  <a:lnTo>
                    <a:pt x="398272" y="126365"/>
                  </a:lnTo>
                  <a:lnTo>
                    <a:pt x="399352" y="131318"/>
                  </a:lnTo>
                  <a:lnTo>
                    <a:pt x="399987" y="136081"/>
                  </a:lnTo>
                  <a:lnTo>
                    <a:pt x="400177" y="140589"/>
                  </a:lnTo>
                  <a:lnTo>
                    <a:pt x="399923" y="144716"/>
                  </a:lnTo>
                  <a:lnTo>
                    <a:pt x="399161" y="148527"/>
                  </a:lnTo>
                  <a:lnTo>
                    <a:pt x="397955" y="151892"/>
                  </a:lnTo>
                  <a:lnTo>
                    <a:pt x="396240" y="154813"/>
                  </a:lnTo>
                  <a:lnTo>
                    <a:pt x="394018" y="157290"/>
                  </a:lnTo>
                  <a:lnTo>
                    <a:pt x="391287" y="159258"/>
                  </a:lnTo>
                  <a:lnTo>
                    <a:pt x="387794" y="160782"/>
                  </a:lnTo>
                  <a:lnTo>
                    <a:pt x="345503" y="174498"/>
                  </a:lnTo>
                  <a:lnTo>
                    <a:pt x="344868" y="172212"/>
                  </a:lnTo>
                  <a:lnTo>
                    <a:pt x="344043" y="169672"/>
                  </a:lnTo>
                  <a:lnTo>
                    <a:pt x="342011" y="164402"/>
                  </a:lnTo>
                  <a:lnTo>
                    <a:pt x="339534" y="159004"/>
                  </a:lnTo>
                  <a:lnTo>
                    <a:pt x="336613" y="153543"/>
                  </a:lnTo>
                  <a:lnTo>
                    <a:pt x="333438" y="148082"/>
                  </a:lnTo>
                  <a:cubicBezTo>
                    <a:pt x="331724" y="145352"/>
                    <a:pt x="330009" y="142685"/>
                    <a:pt x="328168" y="140018"/>
                  </a:cubicBezTo>
                  <a:cubicBezTo>
                    <a:pt x="326327" y="137414"/>
                    <a:pt x="324485" y="134874"/>
                    <a:pt x="322580" y="132397"/>
                  </a:cubicBezTo>
                  <a:cubicBezTo>
                    <a:pt x="320738" y="130048"/>
                    <a:pt x="318834" y="127762"/>
                    <a:pt x="316865" y="125476"/>
                  </a:cubicBezTo>
                  <a:lnTo>
                    <a:pt x="313118" y="121349"/>
                  </a:lnTo>
                  <a:lnTo>
                    <a:pt x="309435" y="117793"/>
                  </a:lnTo>
                  <a:cubicBezTo>
                    <a:pt x="306515" y="115189"/>
                    <a:pt x="303530" y="112713"/>
                    <a:pt x="299974" y="111062"/>
                  </a:cubicBezTo>
                  <a:lnTo>
                    <a:pt x="323215" y="77470"/>
                  </a:lnTo>
                  <a:lnTo>
                    <a:pt x="326834" y="73279"/>
                  </a:lnTo>
                  <a:lnTo>
                    <a:pt x="330518" y="70104"/>
                  </a:lnTo>
                  <a:lnTo>
                    <a:pt x="334264" y="67818"/>
                  </a:lnTo>
                  <a:lnTo>
                    <a:pt x="338074" y="66357"/>
                  </a:lnTo>
                  <a:lnTo>
                    <a:pt x="341947" y="65659"/>
                  </a:lnTo>
                  <a:lnTo>
                    <a:pt x="341947" y="65659"/>
                  </a:lnTo>
                  <a:close/>
                  <a:moveTo>
                    <a:pt x="407860" y="167386"/>
                  </a:moveTo>
                  <a:lnTo>
                    <a:pt x="411035" y="169735"/>
                  </a:lnTo>
                  <a:lnTo>
                    <a:pt x="413893" y="172656"/>
                  </a:lnTo>
                  <a:lnTo>
                    <a:pt x="416433" y="176085"/>
                  </a:lnTo>
                  <a:lnTo>
                    <a:pt x="418656" y="180022"/>
                  </a:lnTo>
                  <a:lnTo>
                    <a:pt x="420497" y="184404"/>
                  </a:lnTo>
                  <a:lnTo>
                    <a:pt x="422021" y="189166"/>
                  </a:lnTo>
                  <a:lnTo>
                    <a:pt x="423227" y="194247"/>
                  </a:lnTo>
                  <a:lnTo>
                    <a:pt x="424053" y="199644"/>
                  </a:lnTo>
                  <a:lnTo>
                    <a:pt x="424561" y="205232"/>
                  </a:lnTo>
                  <a:lnTo>
                    <a:pt x="424752" y="210947"/>
                  </a:lnTo>
                  <a:lnTo>
                    <a:pt x="424624" y="216725"/>
                  </a:lnTo>
                  <a:lnTo>
                    <a:pt x="424180" y="222568"/>
                  </a:lnTo>
                  <a:lnTo>
                    <a:pt x="423481" y="228346"/>
                  </a:lnTo>
                  <a:lnTo>
                    <a:pt x="422465" y="233997"/>
                  </a:lnTo>
                  <a:lnTo>
                    <a:pt x="421196" y="239459"/>
                  </a:lnTo>
                  <a:lnTo>
                    <a:pt x="419608" y="244729"/>
                  </a:lnTo>
                  <a:lnTo>
                    <a:pt x="417766" y="249682"/>
                  </a:lnTo>
                  <a:lnTo>
                    <a:pt x="415671" y="254318"/>
                  </a:lnTo>
                  <a:lnTo>
                    <a:pt x="413385" y="258509"/>
                  </a:lnTo>
                  <a:lnTo>
                    <a:pt x="410909" y="262255"/>
                  </a:lnTo>
                  <a:lnTo>
                    <a:pt x="408241" y="265430"/>
                  </a:lnTo>
                  <a:lnTo>
                    <a:pt x="405384" y="268034"/>
                  </a:lnTo>
                  <a:lnTo>
                    <a:pt x="402399" y="270066"/>
                  </a:lnTo>
                  <a:lnTo>
                    <a:pt x="399288" y="271399"/>
                  </a:lnTo>
                  <a:lnTo>
                    <a:pt x="396049" y="272034"/>
                  </a:lnTo>
                  <a:lnTo>
                    <a:pt x="392621" y="272034"/>
                  </a:lnTo>
                  <a:lnTo>
                    <a:pt x="388874" y="271209"/>
                  </a:lnTo>
                  <a:lnTo>
                    <a:pt x="346583" y="257493"/>
                  </a:lnTo>
                  <a:lnTo>
                    <a:pt x="347409" y="255270"/>
                  </a:lnTo>
                  <a:lnTo>
                    <a:pt x="348234" y="252730"/>
                  </a:lnTo>
                  <a:lnTo>
                    <a:pt x="348996" y="250063"/>
                  </a:lnTo>
                  <a:lnTo>
                    <a:pt x="350266" y="244412"/>
                  </a:lnTo>
                  <a:lnTo>
                    <a:pt x="351282" y="238379"/>
                  </a:lnTo>
                  <a:lnTo>
                    <a:pt x="352044" y="232156"/>
                  </a:lnTo>
                  <a:cubicBezTo>
                    <a:pt x="352362" y="228981"/>
                    <a:pt x="352552" y="225806"/>
                    <a:pt x="352743" y="222568"/>
                  </a:cubicBezTo>
                  <a:cubicBezTo>
                    <a:pt x="352869" y="219393"/>
                    <a:pt x="352933" y="216218"/>
                    <a:pt x="352869" y="213043"/>
                  </a:cubicBezTo>
                  <a:cubicBezTo>
                    <a:pt x="352869" y="209994"/>
                    <a:pt x="352679" y="206947"/>
                    <a:pt x="352488" y="203899"/>
                  </a:cubicBezTo>
                  <a:lnTo>
                    <a:pt x="351981" y="198184"/>
                  </a:lnTo>
                  <a:lnTo>
                    <a:pt x="351218" y="192913"/>
                  </a:lnTo>
                  <a:cubicBezTo>
                    <a:pt x="350330" y="188278"/>
                    <a:pt x="349377" y="183578"/>
                    <a:pt x="347027" y="179451"/>
                  </a:cubicBezTo>
                  <a:lnTo>
                    <a:pt x="385572" y="165925"/>
                  </a:lnTo>
                  <a:lnTo>
                    <a:pt x="390969" y="164656"/>
                  </a:lnTo>
                  <a:lnTo>
                    <a:pt x="395796" y="164275"/>
                  </a:lnTo>
                  <a:lnTo>
                    <a:pt x="400177" y="164656"/>
                  </a:lnTo>
                  <a:lnTo>
                    <a:pt x="404114" y="165735"/>
                  </a:lnTo>
                  <a:lnTo>
                    <a:pt x="407670" y="167450"/>
                  </a:lnTo>
                  <a:lnTo>
                    <a:pt x="407670" y="167450"/>
                  </a:lnTo>
                  <a:close/>
                  <a:moveTo>
                    <a:pt x="401510" y="288607"/>
                  </a:moveTo>
                  <a:lnTo>
                    <a:pt x="402717" y="292354"/>
                  </a:lnTo>
                  <a:lnTo>
                    <a:pt x="403352" y="296355"/>
                  </a:lnTo>
                  <a:lnTo>
                    <a:pt x="403352" y="300609"/>
                  </a:lnTo>
                  <a:lnTo>
                    <a:pt x="402844" y="305118"/>
                  </a:lnTo>
                  <a:lnTo>
                    <a:pt x="401765" y="309753"/>
                  </a:lnTo>
                  <a:lnTo>
                    <a:pt x="400177" y="314516"/>
                  </a:lnTo>
                  <a:lnTo>
                    <a:pt x="398145" y="319341"/>
                  </a:lnTo>
                  <a:lnTo>
                    <a:pt x="395668" y="324168"/>
                  </a:lnTo>
                  <a:lnTo>
                    <a:pt x="392811" y="328994"/>
                  </a:lnTo>
                  <a:lnTo>
                    <a:pt x="389636" y="333756"/>
                  </a:lnTo>
                  <a:lnTo>
                    <a:pt x="386143" y="338391"/>
                  </a:lnTo>
                  <a:lnTo>
                    <a:pt x="382397" y="342837"/>
                  </a:lnTo>
                  <a:lnTo>
                    <a:pt x="378396" y="347091"/>
                  </a:lnTo>
                  <a:lnTo>
                    <a:pt x="374269" y="351091"/>
                  </a:lnTo>
                  <a:lnTo>
                    <a:pt x="370015" y="354775"/>
                  </a:lnTo>
                  <a:lnTo>
                    <a:pt x="365633" y="358140"/>
                  </a:lnTo>
                  <a:lnTo>
                    <a:pt x="361252" y="361125"/>
                  </a:lnTo>
                  <a:lnTo>
                    <a:pt x="356870" y="363665"/>
                  </a:lnTo>
                  <a:lnTo>
                    <a:pt x="352552" y="365697"/>
                  </a:lnTo>
                  <a:lnTo>
                    <a:pt x="348361" y="367284"/>
                  </a:lnTo>
                  <a:lnTo>
                    <a:pt x="344297" y="368300"/>
                  </a:lnTo>
                  <a:lnTo>
                    <a:pt x="340487" y="368744"/>
                  </a:lnTo>
                  <a:lnTo>
                    <a:pt x="336931" y="368618"/>
                  </a:lnTo>
                  <a:lnTo>
                    <a:pt x="333629" y="367856"/>
                  </a:lnTo>
                  <a:lnTo>
                    <a:pt x="330644" y="366522"/>
                  </a:lnTo>
                  <a:lnTo>
                    <a:pt x="327914" y="364490"/>
                  </a:lnTo>
                  <a:lnTo>
                    <a:pt x="325374" y="361632"/>
                  </a:lnTo>
                  <a:lnTo>
                    <a:pt x="299275" y="325691"/>
                  </a:lnTo>
                  <a:lnTo>
                    <a:pt x="301244" y="324358"/>
                  </a:lnTo>
                  <a:lnTo>
                    <a:pt x="303403" y="322771"/>
                  </a:lnTo>
                  <a:lnTo>
                    <a:pt x="307784" y="319151"/>
                  </a:lnTo>
                  <a:lnTo>
                    <a:pt x="312166" y="315087"/>
                  </a:lnTo>
                  <a:lnTo>
                    <a:pt x="316484" y="310642"/>
                  </a:lnTo>
                  <a:cubicBezTo>
                    <a:pt x="318643" y="308293"/>
                    <a:pt x="320738" y="305880"/>
                    <a:pt x="322771" y="303466"/>
                  </a:cubicBezTo>
                  <a:cubicBezTo>
                    <a:pt x="324802" y="300990"/>
                    <a:pt x="326771" y="298450"/>
                    <a:pt x="328676" y="295910"/>
                  </a:cubicBezTo>
                  <a:cubicBezTo>
                    <a:pt x="330518" y="293370"/>
                    <a:pt x="332296" y="290830"/>
                    <a:pt x="334010" y="288227"/>
                  </a:cubicBezTo>
                  <a:cubicBezTo>
                    <a:pt x="335597" y="285750"/>
                    <a:pt x="337121" y="283274"/>
                    <a:pt x="338582" y="280797"/>
                  </a:cubicBezTo>
                  <a:lnTo>
                    <a:pt x="341059" y="276035"/>
                  </a:lnTo>
                  <a:cubicBezTo>
                    <a:pt x="343090" y="271780"/>
                    <a:pt x="345059" y="267399"/>
                    <a:pt x="345567" y="262700"/>
                  </a:cubicBezTo>
                  <a:lnTo>
                    <a:pt x="384683" y="274447"/>
                  </a:lnTo>
                  <a:lnTo>
                    <a:pt x="389763" y="276606"/>
                  </a:lnTo>
                  <a:lnTo>
                    <a:pt x="393954" y="279146"/>
                  </a:lnTo>
                  <a:lnTo>
                    <a:pt x="397256" y="282003"/>
                  </a:lnTo>
                  <a:lnTo>
                    <a:pt x="399796" y="285178"/>
                  </a:lnTo>
                  <a:lnTo>
                    <a:pt x="401637" y="288671"/>
                  </a:lnTo>
                  <a:lnTo>
                    <a:pt x="401637" y="288671"/>
                  </a:lnTo>
                  <a:close/>
                  <a:moveTo>
                    <a:pt x="325184" y="382969"/>
                  </a:moveTo>
                  <a:lnTo>
                    <a:pt x="323977" y="386715"/>
                  </a:lnTo>
                  <a:lnTo>
                    <a:pt x="322072" y="390335"/>
                  </a:lnTo>
                  <a:lnTo>
                    <a:pt x="319596" y="393827"/>
                  </a:lnTo>
                  <a:lnTo>
                    <a:pt x="316547" y="397129"/>
                  </a:lnTo>
                  <a:lnTo>
                    <a:pt x="312928" y="400241"/>
                  </a:lnTo>
                  <a:lnTo>
                    <a:pt x="308864" y="403162"/>
                  </a:lnTo>
                  <a:lnTo>
                    <a:pt x="304356" y="405892"/>
                  </a:lnTo>
                  <a:lnTo>
                    <a:pt x="299530" y="408369"/>
                  </a:lnTo>
                  <a:lnTo>
                    <a:pt x="294386" y="410591"/>
                  </a:lnTo>
                  <a:lnTo>
                    <a:pt x="288988" y="412560"/>
                  </a:lnTo>
                  <a:lnTo>
                    <a:pt x="283464" y="414274"/>
                  </a:lnTo>
                  <a:lnTo>
                    <a:pt x="277812" y="415671"/>
                  </a:lnTo>
                  <a:lnTo>
                    <a:pt x="272097" y="416814"/>
                  </a:lnTo>
                  <a:lnTo>
                    <a:pt x="266382" y="417640"/>
                  </a:lnTo>
                  <a:lnTo>
                    <a:pt x="260731" y="418084"/>
                  </a:lnTo>
                  <a:lnTo>
                    <a:pt x="255206" y="418211"/>
                  </a:lnTo>
                  <a:lnTo>
                    <a:pt x="249936" y="418021"/>
                  </a:lnTo>
                  <a:lnTo>
                    <a:pt x="244919" y="417513"/>
                  </a:lnTo>
                  <a:lnTo>
                    <a:pt x="240221" y="416624"/>
                  </a:lnTo>
                  <a:lnTo>
                    <a:pt x="235902" y="415417"/>
                  </a:lnTo>
                  <a:lnTo>
                    <a:pt x="232029" y="413830"/>
                  </a:lnTo>
                  <a:lnTo>
                    <a:pt x="228663" y="411925"/>
                  </a:lnTo>
                  <a:lnTo>
                    <a:pt x="225869" y="409702"/>
                  </a:lnTo>
                  <a:lnTo>
                    <a:pt x="223647" y="407162"/>
                  </a:lnTo>
                  <a:lnTo>
                    <a:pt x="221996" y="404305"/>
                  </a:lnTo>
                  <a:lnTo>
                    <a:pt x="220980" y="401066"/>
                  </a:lnTo>
                  <a:lnTo>
                    <a:pt x="220599" y="397256"/>
                  </a:lnTo>
                  <a:lnTo>
                    <a:pt x="220599" y="352806"/>
                  </a:lnTo>
                  <a:lnTo>
                    <a:pt x="225679" y="352806"/>
                  </a:lnTo>
                  <a:lnTo>
                    <a:pt x="231331" y="352552"/>
                  </a:lnTo>
                  <a:lnTo>
                    <a:pt x="237236" y="351853"/>
                  </a:lnTo>
                  <a:lnTo>
                    <a:pt x="243332" y="350774"/>
                  </a:lnTo>
                  <a:cubicBezTo>
                    <a:pt x="246443" y="350139"/>
                    <a:pt x="249555" y="349441"/>
                    <a:pt x="252666" y="348615"/>
                  </a:cubicBezTo>
                  <a:cubicBezTo>
                    <a:pt x="255778" y="347790"/>
                    <a:pt x="258826" y="346900"/>
                    <a:pt x="261874" y="345948"/>
                  </a:cubicBezTo>
                  <a:cubicBezTo>
                    <a:pt x="264859" y="344996"/>
                    <a:pt x="267780" y="343916"/>
                    <a:pt x="270700" y="342900"/>
                  </a:cubicBezTo>
                  <a:cubicBezTo>
                    <a:pt x="273431" y="341821"/>
                    <a:pt x="276098" y="340678"/>
                    <a:pt x="278765" y="339535"/>
                  </a:cubicBezTo>
                  <a:lnTo>
                    <a:pt x="283591" y="337185"/>
                  </a:lnTo>
                  <a:cubicBezTo>
                    <a:pt x="287718" y="334963"/>
                    <a:pt x="291909" y="332550"/>
                    <a:pt x="295084" y="329057"/>
                  </a:cubicBezTo>
                  <a:lnTo>
                    <a:pt x="319849" y="361569"/>
                  </a:lnTo>
                  <a:lnTo>
                    <a:pt x="322707" y="366268"/>
                  </a:lnTo>
                  <a:lnTo>
                    <a:pt x="324549" y="370777"/>
                  </a:lnTo>
                  <a:lnTo>
                    <a:pt x="325565" y="375031"/>
                  </a:lnTo>
                  <a:lnTo>
                    <a:pt x="325755" y="379095"/>
                  </a:lnTo>
                  <a:lnTo>
                    <a:pt x="325184" y="382969"/>
                  </a:lnTo>
                  <a:lnTo>
                    <a:pt x="325184" y="382969"/>
                  </a:lnTo>
                  <a:close/>
                  <a:moveTo>
                    <a:pt x="207962" y="414401"/>
                  </a:moveTo>
                  <a:lnTo>
                    <a:pt x="204787" y="416750"/>
                  </a:lnTo>
                  <a:lnTo>
                    <a:pt x="201168" y="418592"/>
                  </a:lnTo>
                  <a:lnTo>
                    <a:pt x="197104" y="419925"/>
                  </a:lnTo>
                  <a:lnTo>
                    <a:pt x="192659" y="420815"/>
                  </a:lnTo>
                  <a:lnTo>
                    <a:pt x="187896" y="421259"/>
                  </a:lnTo>
                  <a:lnTo>
                    <a:pt x="182880" y="421259"/>
                  </a:lnTo>
                  <a:lnTo>
                    <a:pt x="177673" y="420751"/>
                  </a:lnTo>
                  <a:lnTo>
                    <a:pt x="172275" y="419925"/>
                  </a:lnTo>
                  <a:lnTo>
                    <a:pt x="166815" y="418719"/>
                  </a:lnTo>
                  <a:lnTo>
                    <a:pt x="161290" y="417131"/>
                  </a:lnTo>
                  <a:lnTo>
                    <a:pt x="155829" y="415227"/>
                  </a:lnTo>
                  <a:lnTo>
                    <a:pt x="150431" y="413068"/>
                  </a:lnTo>
                  <a:lnTo>
                    <a:pt x="145161" y="410591"/>
                  </a:lnTo>
                  <a:lnTo>
                    <a:pt x="140081" y="407860"/>
                  </a:lnTo>
                  <a:lnTo>
                    <a:pt x="135255" y="404940"/>
                  </a:lnTo>
                  <a:lnTo>
                    <a:pt x="130746" y="401828"/>
                  </a:lnTo>
                  <a:lnTo>
                    <a:pt x="126556" y="398526"/>
                  </a:lnTo>
                  <a:lnTo>
                    <a:pt x="122809" y="395160"/>
                  </a:lnTo>
                  <a:lnTo>
                    <a:pt x="119507" y="391668"/>
                  </a:lnTo>
                  <a:lnTo>
                    <a:pt x="116713" y="388112"/>
                  </a:lnTo>
                  <a:lnTo>
                    <a:pt x="114490" y="384556"/>
                  </a:lnTo>
                  <a:lnTo>
                    <a:pt x="112903" y="381063"/>
                  </a:lnTo>
                  <a:lnTo>
                    <a:pt x="111950" y="377635"/>
                  </a:lnTo>
                  <a:lnTo>
                    <a:pt x="111633" y="374269"/>
                  </a:lnTo>
                  <a:lnTo>
                    <a:pt x="112014" y="370967"/>
                  </a:lnTo>
                  <a:lnTo>
                    <a:pt x="113093" y="367728"/>
                  </a:lnTo>
                  <a:lnTo>
                    <a:pt x="115062" y="364427"/>
                  </a:lnTo>
                  <a:lnTo>
                    <a:pt x="141160" y="328485"/>
                  </a:lnTo>
                  <a:lnTo>
                    <a:pt x="143002" y="329946"/>
                  </a:lnTo>
                  <a:lnTo>
                    <a:pt x="145161" y="331534"/>
                  </a:lnTo>
                  <a:lnTo>
                    <a:pt x="147447" y="333057"/>
                  </a:lnTo>
                  <a:lnTo>
                    <a:pt x="152463" y="336042"/>
                  </a:lnTo>
                  <a:lnTo>
                    <a:pt x="157861" y="338900"/>
                  </a:lnTo>
                  <a:lnTo>
                    <a:pt x="163576" y="341566"/>
                  </a:lnTo>
                  <a:lnTo>
                    <a:pt x="169481" y="344043"/>
                  </a:lnTo>
                  <a:cubicBezTo>
                    <a:pt x="172466" y="345186"/>
                    <a:pt x="175450" y="346266"/>
                    <a:pt x="178499" y="347281"/>
                  </a:cubicBezTo>
                  <a:cubicBezTo>
                    <a:pt x="181419" y="348234"/>
                    <a:pt x="184404" y="349123"/>
                    <a:pt x="187388" y="349949"/>
                  </a:cubicBezTo>
                  <a:lnTo>
                    <a:pt x="193103" y="351346"/>
                  </a:lnTo>
                  <a:cubicBezTo>
                    <a:pt x="195771" y="351917"/>
                    <a:pt x="198437" y="352425"/>
                    <a:pt x="201104" y="352869"/>
                  </a:cubicBezTo>
                  <a:cubicBezTo>
                    <a:pt x="205740" y="353505"/>
                    <a:pt x="210566" y="354013"/>
                    <a:pt x="215202" y="353060"/>
                  </a:cubicBezTo>
                  <a:lnTo>
                    <a:pt x="216154" y="393891"/>
                  </a:lnTo>
                  <a:lnTo>
                    <a:pt x="215709" y="399415"/>
                  </a:lnTo>
                  <a:lnTo>
                    <a:pt x="214566" y="404114"/>
                  </a:lnTo>
                  <a:lnTo>
                    <a:pt x="212852" y="408178"/>
                  </a:lnTo>
                  <a:lnTo>
                    <a:pt x="210629" y="411607"/>
                  </a:lnTo>
                  <a:lnTo>
                    <a:pt x="207899" y="414465"/>
                  </a:lnTo>
                  <a:lnTo>
                    <a:pt x="207899" y="414465"/>
                  </a:lnTo>
                  <a:close/>
                  <a:moveTo>
                    <a:pt x="94678" y="370903"/>
                  </a:moveTo>
                  <a:lnTo>
                    <a:pt x="90741" y="370903"/>
                  </a:lnTo>
                  <a:lnTo>
                    <a:pt x="86741" y="370269"/>
                  </a:lnTo>
                  <a:lnTo>
                    <a:pt x="82677" y="368999"/>
                  </a:lnTo>
                  <a:lnTo>
                    <a:pt x="78549" y="367094"/>
                  </a:lnTo>
                  <a:lnTo>
                    <a:pt x="74485" y="364617"/>
                  </a:lnTo>
                  <a:lnTo>
                    <a:pt x="70421" y="361632"/>
                  </a:lnTo>
                  <a:lnTo>
                    <a:pt x="66421" y="358203"/>
                  </a:lnTo>
                  <a:lnTo>
                    <a:pt x="62547" y="354330"/>
                  </a:lnTo>
                  <a:lnTo>
                    <a:pt x="58865" y="350139"/>
                  </a:lnTo>
                  <a:lnTo>
                    <a:pt x="55309" y="345631"/>
                  </a:lnTo>
                  <a:lnTo>
                    <a:pt x="52006" y="340868"/>
                  </a:lnTo>
                  <a:lnTo>
                    <a:pt x="48895" y="335915"/>
                  </a:lnTo>
                  <a:lnTo>
                    <a:pt x="46101" y="330835"/>
                  </a:lnTo>
                  <a:lnTo>
                    <a:pt x="43561" y="325628"/>
                  </a:lnTo>
                  <a:lnTo>
                    <a:pt x="41402" y="320421"/>
                  </a:lnTo>
                  <a:lnTo>
                    <a:pt x="39560" y="315214"/>
                  </a:lnTo>
                  <a:lnTo>
                    <a:pt x="38100" y="310134"/>
                  </a:lnTo>
                  <a:lnTo>
                    <a:pt x="37021" y="305181"/>
                  </a:lnTo>
                  <a:lnTo>
                    <a:pt x="36385" y="300419"/>
                  </a:lnTo>
                  <a:lnTo>
                    <a:pt x="36195" y="295910"/>
                  </a:lnTo>
                  <a:lnTo>
                    <a:pt x="36512" y="291719"/>
                  </a:lnTo>
                  <a:lnTo>
                    <a:pt x="37274" y="287909"/>
                  </a:lnTo>
                  <a:lnTo>
                    <a:pt x="38481" y="284544"/>
                  </a:lnTo>
                  <a:lnTo>
                    <a:pt x="40196" y="281622"/>
                  </a:lnTo>
                  <a:lnTo>
                    <a:pt x="42418" y="279210"/>
                  </a:lnTo>
                  <a:lnTo>
                    <a:pt x="45212" y="277241"/>
                  </a:lnTo>
                  <a:lnTo>
                    <a:pt x="48704" y="275717"/>
                  </a:lnTo>
                  <a:lnTo>
                    <a:pt x="90996" y="262001"/>
                  </a:lnTo>
                  <a:lnTo>
                    <a:pt x="91631" y="264287"/>
                  </a:lnTo>
                  <a:lnTo>
                    <a:pt x="92456" y="266827"/>
                  </a:lnTo>
                  <a:lnTo>
                    <a:pt x="94552" y="272097"/>
                  </a:lnTo>
                  <a:lnTo>
                    <a:pt x="97028" y="277495"/>
                  </a:lnTo>
                  <a:lnTo>
                    <a:pt x="99885" y="282956"/>
                  </a:lnTo>
                  <a:lnTo>
                    <a:pt x="103060" y="288417"/>
                  </a:lnTo>
                  <a:cubicBezTo>
                    <a:pt x="104775" y="291147"/>
                    <a:pt x="106490" y="293815"/>
                    <a:pt x="108331" y="296481"/>
                  </a:cubicBezTo>
                  <a:cubicBezTo>
                    <a:pt x="110172" y="299085"/>
                    <a:pt x="112014" y="301625"/>
                    <a:pt x="113919" y="304102"/>
                  </a:cubicBezTo>
                  <a:lnTo>
                    <a:pt x="117729" y="308800"/>
                  </a:lnTo>
                  <a:cubicBezTo>
                    <a:pt x="119571" y="310960"/>
                    <a:pt x="121475" y="313055"/>
                    <a:pt x="123381" y="315087"/>
                  </a:cubicBezTo>
                  <a:lnTo>
                    <a:pt x="127063" y="318706"/>
                  </a:lnTo>
                  <a:lnTo>
                    <a:pt x="130619" y="321691"/>
                  </a:lnTo>
                  <a:lnTo>
                    <a:pt x="132334" y="322961"/>
                  </a:lnTo>
                  <a:lnTo>
                    <a:pt x="133985" y="324041"/>
                  </a:lnTo>
                  <a:lnTo>
                    <a:pt x="135572" y="324930"/>
                  </a:lnTo>
                  <a:lnTo>
                    <a:pt x="136525" y="325374"/>
                  </a:lnTo>
                  <a:lnTo>
                    <a:pt x="113284" y="358966"/>
                  </a:lnTo>
                  <a:lnTo>
                    <a:pt x="109665" y="363156"/>
                  </a:lnTo>
                  <a:lnTo>
                    <a:pt x="105981" y="366331"/>
                  </a:lnTo>
                  <a:lnTo>
                    <a:pt x="102235" y="368618"/>
                  </a:lnTo>
                  <a:lnTo>
                    <a:pt x="98425" y="370078"/>
                  </a:lnTo>
                  <a:lnTo>
                    <a:pt x="94552" y="370777"/>
                  </a:lnTo>
                  <a:lnTo>
                    <a:pt x="94552" y="370777"/>
                  </a:lnTo>
                  <a:close/>
                  <a:moveTo>
                    <a:pt x="28575" y="269113"/>
                  </a:moveTo>
                  <a:lnTo>
                    <a:pt x="25400" y="266763"/>
                  </a:lnTo>
                  <a:lnTo>
                    <a:pt x="22543" y="263843"/>
                  </a:lnTo>
                  <a:lnTo>
                    <a:pt x="20002" y="260413"/>
                  </a:lnTo>
                  <a:lnTo>
                    <a:pt x="17780" y="256477"/>
                  </a:lnTo>
                  <a:lnTo>
                    <a:pt x="15938" y="252095"/>
                  </a:lnTo>
                  <a:lnTo>
                    <a:pt x="14414" y="247332"/>
                  </a:lnTo>
                  <a:lnTo>
                    <a:pt x="13208" y="242253"/>
                  </a:lnTo>
                  <a:lnTo>
                    <a:pt x="12382" y="236855"/>
                  </a:lnTo>
                  <a:lnTo>
                    <a:pt x="11874" y="231267"/>
                  </a:lnTo>
                  <a:lnTo>
                    <a:pt x="11684" y="225552"/>
                  </a:lnTo>
                  <a:lnTo>
                    <a:pt x="11811" y="219774"/>
                  </a:lnTo>
                  <a:lnTo>
                    <a:pt x="12255" y="213931"/>
                  </a:lnTo>
                  <a:lnTo>
                    <a:pt x="12954" y="208153"/>
                  </a:lnTo>
                  <a:lnTo>
                    <a:pt x="13970" y="202502"/>
                  </a:lnTo>
                  <a:lnTo>
                    <a:pt x="15240" y="196977"/>
                  </a:lnTo>
                  <a:lnTo>
                    <a:pt x="16827" y="191706"/>
                  </a:lnTo>
                  <a:lnTo>
                    <a:pt x="18669" y="186753"/>
                  </a:lnTo>
                  <a:lnTo>
                    <a:pt x="20701" y="182118"/>
                  </a:lnTo>
                  <a:lnTo>
                    <a:pt x="22987" y="177927"/>
                  </a:lnTo>
                  <a:lnTo>
                    <a:pt x="25463" y="174181"/>
                  </a:lnTo>
                  <a:lnTo>
                    <a:pt x="28131" y="171006"/>
                  </a:lnTo>
                  <a:lnTo>
                    <a:pt x="30988" y="168402"/>
                  </a:lnTo>
                  <a:lnTo>
                    <a:pt x="33972" y="166434"/>
                  </a:lnTo>
                  <a:lnTo>
                    <a:pt x="37084" y="165100"/>
                  </a:lnTo>
                  <a:lnTo>
                    <a:pt x="40322" y="164402"/>
                  </a:lnTo>
                  <a:lnTo>
                    <a:pt x="43751" y="164402"/>
                  </a:lnTo>
                  <a:lnTo>
                    <a:pt x="47498" y="165291"/>
                  </a:lnTo>
                  <a:lnTo>
                    <a:pt x="89789" y="179006"/>
                  </a:lnTo>
                  <a:lnTo>
                    <a:pt x="88963" y="181229"/>
                  </a:lnTo>
                  <a:lnTo>
                    <a:pt x="88138" y="183769"/>
                  </a:lnTo>
                  <a:lnTo>
                    <a:pt x="87376" y="186436"/>
                  </a:lnTo>
                  <a:lnTo>
                    <a:pt x="86106" y="192088"/>
                  </a:lnTo>
                  <a:lnTo>
                    <a:pt x="85090" y="198120"/>
                  </a:lnTo>
                  <a:lnTo>
                    <a:pt x="84328" y="204343"/>
                  </a:lnTo>
                  <a:cubicBezTo>
                    <a:pt x="84010" y="207518"/>
                    <a:pt x="83820" y="210756"/>
                    <a:pt x="83629" y="213931"/>
                  </a:cubicBezTo>
                  <a:lnTo>
                    <a:pt x="83502" y="220281"/>
                  </a:lnTo>
                  <a:lnTo>
                    <a:pt x="83502" y="226568"/>
                  </a:lnTo>
                  <a:cubicBezTo>
                    <a:pt x="83693" y="229553"/>
                    <a:pt x="83884" y="232537"/>
                    <a:pt x="84137" y="235522"/>
                  </a:cubicBezTo>
                  <a:lnTo>
                    <a:pt x="84772" y="241046"/>
                  </a:lnTo>
                  <a:lnTo>
                    <a:pt x="85598" y="246126"/>
                  </a:lnTo>
                  <a:lnTo>
                    <a:pt x="86677" y="250635"/>
                  </a:lnTo>
                  <a:lnTo>
                    <a:pt x="87312" y="252666"/>
                  </a:lnTo>
                  <a:lnTo>
                    <a:pt x="88011" y="254508"/>
                  </a:lnTo>
                  <a:lnTo>
                    <a:pt x="88773" y="256222"/>
                  </a:lnTo>
                  <a:lnTo>
                    <a:pt x="89281" y="257175"/>
                  </a:lnTo>
                  <a:lnTo>
                    <a:pt x="50737" y="270700"/>
                  </a:lnTo>
                  <a:lnTo>
                    <a:pt x="45339" y="271971"/>
                  </a:lnTo>
                  <a:lnTo>
                    <a:pt x="40513" y="272352"/>
                  </a:lnTo>
                  <a:lnTo>
                    <a:pt x="36131" y="271971"/>
                  </a:lnTo>
                  <a:lnTo>
                    <a:pt x="32194" y="270891"/>
                  </a:lnTo>
                  <a:lnTo>
                    <a:pt x="28638" y="269177"/>
                  </a:lnTo>
                  <a:lnTo>
                    <a:pt x="28638" y="269177"/>
                  </a:lnTo>
                  <a:close/>
                  <a:moveTo>
                    <a:pt x="33655" y="144145"/>
                  </a:moveTo>
                  <a:lnTo>
                    <a:pt x="33020" y="140144"/>
                  </a:lnTo>
                  <a:lnTo>
                    <a:pt x="33020" y="135890"/>
                  </a:lnTo>
                  <a:lnTo>
                    <a:pt x="33528" y="131381"/>
                  </a:lnTo>
                  <a:lnTo>
                    <a:pt x="34607" y="126746"/>
                  </a:lnTo>
                  <a:lnTo>
                    <a:pt x="36195" y="121984"/>
                  </a:lnTo>
                  <a:lnTo>
                    <a:pt x="38227" y="117157"/>
                  </a:lnTo>
                  <a:lnTo>
                    <a:pt x="40703" y="112331"/>
                  </a:lnTo>
                  <a:lnTo>
                    <a:pt x="43561" y="107506"/>
                  </a:lnTo>
                  <a:lnTo>
                    <a:pt x="46736" y="102743"/>
                  </a:lnTo>
                  <a:lnTo>
                    <a:pt x="50228" y="98107"/>
                  </a:lnTo>
                  <a:lnTo>
                    <a:pt x="53975" y="93663"/>
                  </a:lnTo>
                  <a:lnTo>
                    <a:pt x="57975" y="89408"/>
                  </a:lnTo>
                  <a:lnTo>
                    <a:pt x="62103" y="85407"/>
                  </a:lnTo>
                  <a:lnTo>
                    <a:pt x="66357" y="81725"/>
                  </a:lnTo>
                  <a:lnTo>
                    <a:pt x="70739" y="78359"/>
                  </a:lnTo>
                  <a:lnTo>
                    <a:pt x="75121" y="75438"/>
                  </a:lnTo>
                  <a:lnTo>
                    <a:pt x="79502" y="72898"/>
                  </a:lnTo>
                  <a:lnTo>
                    <a:pt x="83820" y="70866"/>
                  </a:lnTo>
                  <a:lnTo>
                    <a:pt x="88074" y="69342"/>
                  </a:lnTo>
                  <a:lnTo>
                    <a:pt x="92138" y="68326"/>
                  </a:lnTo>
                  <a:lnTo>
                    <a:pt x="96012" y="67881"/>
                  </a:lnTo>
                  <a:lnTo>
                    <a:pt x="99568" y="68009"/>
                  </a:lnTo>
                  <a:lnTo>
                    <a:pt x="102870" y="68771"/>
                  </a:lnTo>
                  <a:lnTo>
                    <a:pt x="105854" y="70104"/>
                  </a:lnTo>
                  <a:lnTo>
                    <a:pt x="108585" y="72136"/>
                  </a:lnTo>
                  <a:lnTo>
                    <a:pt x="111125" y="74994"/>
                  </a:lnTo>
                  <a:lnTo>
                    <a:pt x="137224" y="110935"/>
                  </a:lnTo>
                  <a:lnTo>
                    <a:pt x="135255" y="112268"/>
                  </a:lnTo>
                  <a:lnTo>
                    <a:pt x="133096" y="113919"/>
                  </a:lnTo>
                  <a:lnTo>
                    <a:pt x="131000" y="115697"/>
                  </a:lnTo>
                  <a:lnTo>
                    <a:pt x="126809" y="119634"/>
                  </a:lnTo>
                  <a:lnTo>
                    <a:pt x="122682" y="124016"/>
                  </a:lnTo>
                  <a:lnTo>
                    <a:pt x="118618" y="128715"/>
                  </a:lnTo>
                  <a:cubicBezTo>
                    <a:pt x="116649" y="131191"/>
                    <a:pt x="114681" y="133668"/>
                    <a:pt x="112840" y="136207"/>
                  </a:cubicBezTo>
                  <a:cubicBezTo>
                    <a:pt x="110998" y="138747"/>
                    <a:pt x="109220" y="141351"/>
                    <a:pt x="107442" y="143954"/>
                  </a:cubicBezTo>
                  <a:cubicBezTo>
                    <a:pt x="105791" y="146494"/>
                    <a:pt x="104203" y="149035"/>
                    <a:pt x="102616" y="151638"/>
                  </a:cubicBezTo>
                  <a:cubicBezTo>
                    <a:pt x="101219" y="154051"/>
                    <a:pt x="99822" y="156464"/>
                    <a:pt x="98488" y="158941"/>
                  </a:cubicBezTo>
                  <a:cubicBezTo>
                    <a:pt x="97346" y="161100"/>
                    <a:pt x="96202" y="163322"/>
                    <a:pt x="95123" y="165544"/>
                  </a:cubicBezTo>
                  <a:lnTo>
                    <a:pt x="93409" y="169418"/>
                  </a:lnTo>
                  <a:cubicBezTo>
                    <a:pt x="92710" y="171132"/>
                    <a:pt x="92012" y="172910"/>
                    <a:pt x="91567" y="174752"/>
                  </a:cubicBezTo>
                  <a:lnTo>
                    <a:pt x="51879" y="162179"/>
                  </a:lnTo>
                  <a:lnTo>
                    <a:pt x="46799" y="160020"/>
                  </a:lnTo>
                  <a:lnTo>
                    <a:pt x="42672" y="157480"/>
                  </a:lnTo>
                  <a:lnTo>
                    <a:pt x="39370" y="154622"/>
                  </a:lnTo>
                  <a:lnTo>
                    <a:pt x="36830" y="151447"/>
                  </a:lnTo>
                  <a:lnTo>
                    <a:pt x="34988" y="148019"/>
                  </a:lnTo>
                  <a:lnTo>
                    <a:pt x="33782" y="144272"/>
                  </a:lnTo>
                  <a:lnTo>
                    <a:pt x="33782" y="144272"/>
                  </a:lnTo>
                  <a:close/>
                  <a:moveTo>
                    <a:pt x="111252" y="53531"/>
                  </a:moveTo>
                  <a:lnTo>
                    <a:pt x="112459" y="49784"/>
                  </a:lnTo>
                  <a:lnTo>
                    <a:pt x="114300" y="46165"/>
                  </a:lnTo>
                  <a:lnTo>
                    <a:pt x="116777" y="42672"/>
                  </a:lnTo>
                  <a:lnTo>
                    <a:pt x="119824" y="39370"/>
                  </a:lnTo>
                  <a:lnTo>
                    <a:pt x="123444" y="36259"/>
                  </a:lnTo>
                  <a:lnTo>
                    <a:pt x="127508" y="33338"/>
                  </a:lnTo>
                  <a:lnTo>
                    <a:pt x="132016" y="30607"/>
                  </a:lnTo>
                  <a:lnTo>
                    <a:pt x="136843" y="28131"/>
                  </a:lnTo>
                  <a:lnTo>
                    <a:pt x="141986" y="25908"/>
                  </a:lnTo>
                  <a:lnTo>
                    <a:pt x="147384" y="23940"/>
                  </a:lnTo>
                  <a:lnTo>
                    <a:pt x="152908" y="22225"/>
                  </a:lnTo>
                  <a:lnTo>
                    <a:pt x="158559" y="20828"/>
                  </a:lnTo>
                  <a:lnTo>
                    <a:pt x="164274" y="19749"/>
                  </a:lnTo>
                  <a:lnTo>
                    <a:pt x="169990" y="18923"/>
                  </a:lnTo>
                  <a:lnTo>
                    <a:pt x="175641" y="18479"/>
                  </a:lnTo>
                  <a:lnTo>
                    <a:pt x="181165" y="18351"/>
                  </a:lnTo>
                  <a:lnTo>
                    <a:pt x="186436" y="18542"/>
                  </a:lnTo>
                  <a:lnTo>
                    <a:pt x="191452" y="19050"/>
                  </a:lnTo>
                  <a:lnTo>
                    <a:pt x="196152" y="19939"/>
                  </a:lnTo>
                  <a:lnTo>
                    <a:pt x="200469" y="21146"/>
                  </a:lnTo>
                  <a:lnTo>
                    <a:pt x="204343" y="22733"/>
                  </a:lnTo>
                  <a:lnTo>
                    <a:pt x="207709" y="24638"/>
                  </a:lnTo>
                  <a:lnTo>
                    <a:pt x="210502" y="26860"/>
                  </a:lnTo>
                  <a:lnTo>
                    <a:pt x="212725" y="29400"/>
                  </a:lnTo>
                  <a:lnTo>
                    <a:pt x="214376" y="32258"/>
                  </a:lnTo>
                  <a:lnTo>
                    <a:pt x="215392" y="35497"/>
                  </a:lnTo>
                  <a:lnTo>
                    <a:pt x="215773" y="39306"/>
                  </a:lnTo>
                  <a:lnTo>
                    <a:pt x="215773" y="83756"/>
                  </a:lnTo>
                  <a:lnTo>
                    <a:pt x="210693" y="83756"/>
                  </a:lnTo>
                  <a:lnTo>
                    <a:pt x="205041" y="84010"/>
                  </a:lnTo>
                  <a:lnTo>
                    <a:pt x="199136" y="84709"/>
                  </a:lnTo>
                  <a:lnTo>
                    <a:pt x="193040" y="85788"/>
                  </a:lnTo>
                  <a:cubicBezTo>
                    <a:pt x="189928" y="86424"/>
                    <a:pt x="186817" y="87122"/>
                    <a:pt x="183706" y="87947"/>
                  </a:cubicBezTo>
                  <a:cubicBezTo>
                    <a:pt x="180594" y="88773"/>
                    <a:pt x="177546" y="89662"/>
                    <a:pt x="174498" y="90615"/>
                  </a:cubicBezTo>
                  <a:cubicBezTo>
                    <a:pt x="171513" y="91567"/>
                    <a:pt x="168593" y="92583"/>
                    <a:pt x="165671" y="93663"/>
                  </a:cubicBezTo>
                  <a:lnTo>
                    <a:pt x="160210" y="95885"/>
                  </a:lnTo>
                  <a:cubicBezTo>
                    <a:pt x="157734" y="96965"/>
                    <a:pt x="155257" y="98171"/>
                    <a:pt x="152781" y="99378"/>
                  </a:cubicBezTo>
                  <a:cubicBezTo>
                    <a:pt x="148653" y="101600"/>
                    <a:pt x="144462" y="104013"/>
                    <a:pt x="141287" y="107506"/>
                  </a:cubicBezTo>
                  <a:lnTo>
                    <a:pt x="116522" y="75057"/>
                  </a:lnTo>
                  <a:lnTo>
                    <a:pt x="113665" y="70358"/>
                  </a:lnTo>
                  <a:lnTo>
                    <a:pt x="111760" y="65850"/>
                  </a:lnTo>
                  <a:lnTo>
                    <a:pt x="110744" y="61595"/>
                  </a:lnTo>
                  <a:lnTo>
                    <a:pt x="110553" y="57531"/>
                  </a:lnTo>
                  <a:lnTo>
                    <a:pt x="111125" y="53657"/>
                  </a:lnTo>
                  <a:lnTo>
                    <a:pt x="111125" y="53657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668017" y="1695323"/>
              <a:ext cx="43951" cy="58608"/>
            </a:xfrm>
            <a:custGeom>
              <a:avLst/>
              <a:gdLst/>
              <a:ahLst/>
              <a:cxnLst/>
              <a:rect l="l" t="t" r="r" b="b"/>
              <a:pathLst>
                <a:path w="43951" h="58608" extrusionOk="0">
                  <a:moveTo>
                    <a:pt x="190" y="23685"/>
                  </a:moveTo>
                  <a:lnTo>
                    <a:pt x="12255" y="4318"/>
                  </a:lnTo>
                  <a:lnTo>
                    <a:pt x="14986" y="0"/>
                  </a:lnTo>
                  <a:lnTo>
                    <a:pt x="18987" y="3238"/>
                  </a:lnTo>
                  <a:cubicBezTo>
                    <a:pt x="21654" y="5334"/>
                    <a:pt x="24257" y="7366"/>
                    <a:pt x="26797" y="9335"/>
                  </a:cubicBezTo>
                  <a:cubicBezTo>
                    <a:pt x="31560" y="12954"/>
                    <a:pt x="36132" y="16446"/>
                    <a:pt x="40894" y="20764"/>
                  </a:cubicBezTo>
                  <a:lnTo>
                    <a:pt x="41021" y="20891"/>
                  </a:lnTo>
                  <a:lnTo>
                    <a:pt x="41148" y="21018"/>
                  </a:lnTo>
                  <a:lnTo>
                    <a:pt x="41212" y="21018"/>
                  </a:lnTo>
                  <a:cubicBezTo>
                    <a:pt x="43498" y="23495"/>
                    <a:pt x="44387" y="28575"/>
                    <a:pt x="43752" y="33718"/>
                  </a:cubicBezTo>
                  <a:cubicBezTo>
                    <a:pt x="43180" y="38417"/>
                    <a:pt x="41529" y="43561"/>
                    <a:pt x="38735" y="46672"/>
                  </a:cubicBezTo>
                  <a:lnTo>
                    <a:pt x="38735" y="46672"/>
                  </a:lnTo>
                  <a:cubicBezTo>
                    <a:pt x="38735" y="46672"/>
                    <a:pt x="38354" y="47117"/>
                    <a:pt x="38164" y="47244"/>
                  </a:cubicBezTo>
                  <a:cubicBezTo>
                    <a:pt x="34798" y="50546"/>
                    <a:pt x="30798" y="53975"/>
                    <a:pt x="26099" y="56197"/>
                  </a:cubicBezTo>
                  <a:cubicBezTo>
                    <a:pt x="21018" y="58610"/>
                    <a:pt x="15304" y="59563"/>
                    <a:pt x="9208" y="57404"/>
                  </a:cubicBezTo>
                  <a:lnTo>
                    <a:pt x="12319" y="48832"/>
                  </a:lnTo>
                  <a:cubicBezTo>
                    <a:pt x="15748" y="50101"/>
                    <a:pt x="19114" y="49466"/>
                    <a:pt x="22162" y="48006"/>
                  </a:cubicBezTo>
                  <a:cubicBezTo>
                    <a:pt x="25654" y="46355"/>
                    <a:pt x="28956" y="43497"/>
                    <a:pt x="31750" y="40767"/>
                  </a:cubicBezTo>
                  <a:lnTo>
                    <a:pt x="31877" y="40640"/>
                  </a:lnTo>
                  <a:lnTo>
                    <a:pt x="31877" y="40640"/>
                  </a:lnTo>
                  <a:cubicBezTo>
                    <a:pt x="33338" y="38989"/>
                    <a:pt x="34290" y="35814"/>
                    <a:pt x="34608" y="32702"/>
                  </a:cubicBezTo>
                  <a:cubicBezTo>
                    <a:pt x="34925" y="30163"/>
                    <a:pt x="34925" y="28004"/>
                    <a:pt x="34608" y="27559"/>
                  </a:cubicBezTo>
                  <a:cubicBezTo>
                    <a:pt x="29972" y="23432"/>
                    <a:pt x="25590" y="20066"/>
                    <a:pt x="21082" y="16637"/>
                  </a:cubicBezTo>
                  <a:cubicBezTo>
                    <a:pt x="19812" y="15621"/>
                    <a:pt x="18479" y="14668"/>
                    <a:pt x="17145" y="13589"/>
                  </a:cubicBezTo>
                  <a:lnTo>
                    <a:pt x="7747" y="28638"/>
                  </a:lnTo>
                  <a:lnTo>
                    <a:pt x="0" y="23813"/>
                  </a:lnTo>
                  <a:lnTo>
                    <a:pt x="0" y="2381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1633586" y="1793494"/>
              <a:ext cx="43575" cy="58595"/>
            </a:xfrm>
            <a:custGeom>
              <a:avLst/>
              <a:gdLst/>
              <a:ahLst/>
              <a:cxnLst/>
              <a:rect l="l" t="t" r="r" b="b"/>
              <a:pathLst>
                <a:path w="43575" h="58595" extrusionOk="0">
                  <a:moveTo>
                    <a:pt x="12080" y="49403"/>
                  </a:moveTo>
                  <a:cubicBezTo>
                    <a:pt x="19191" y="49720"/>
                    <a:pt x="26748" y="49086"/>
                    <a:pt x="34050" y="48451"/>
                  </a:cubicBezTo>
                  <a:cubicBezTo>
                    <a:pt x="33924" y="46292"/>
                    <a:pt x="33860" y="44133"/>
                    <a:pt x="33796" y="41910"/>
                  </a:cubicBezTo>
                  <a:cubicBezTo>
                    <a:pt x="33479" y="34798"/>
                    <a:pt x="33162" y="27686"/>
                    <a:pt x="32717" y="20257"/>
                  </a:cubicBezTo>
                  <a:cubicBezTo>
                    <a:pt x="32590" y="18098"/>
                    <a:pt x="30749" y="15113"/>
                    <a:pt x="28209" y="12700"/>
                  </a:cubicBezTo>
                  <a:cubicBezTo>
                    <a:pt x="25986" y="10604"/>
                    <a:pt x="23383" y="9017"/>
                    <a:pt x="21033" y="9017"/>
                  </a:cubicBezTo>
                  <a:cubicBezTo>
                    <a:pt x="18684" y="9017"/>
                    <a:pt x="16588" y="10223"/>
                    <a:pt x="14683" y="12065"/>
                  </a:cubicBezTo>
                  <a:cubicBezTo>
                    <a:pt x="12461" y="14288"/>
                    <a:pt x="10809" y="17463"/>
                    <a:pt x="10174" y="20764"/>
                  </a:cubicBezTo>
                  <a:cubicBezTo>
                    <a:pt x="9031" y="26924"/>
                    <a:pt x="8778" y="32321"/>
                    <a:pt x="9286" y="37338"/>
                  </a:cubicBezTo>
                  <a:cubicBezTo>
                    <a:pt x="9730" y="41402"/>
                    <a:pt x="10683" y="45339"/>
                    <a:pt x="12080" y="49339"/>
                  </a:cubicBezTo>
                  <a:lnTo>
                    <a:pt x="12080" y="49339"/>
                  </a:lnTo>
                  <a:close/>
                  <a:moveTo>
                    <a:pt x="35384" y="57467"/>
                  </a:moveTo>
                  <a:cubicBezTo>
                    <a:pt x="26558" y="58229"/>
                    <a:pt x="17413" y="59055"/>
                    <a:pt x="8460" y="58293"/>
                  </a:cubicBezTo>
                  <a:lnTo>
                    <a:pt x="5666" y="58039"/>
                  </a:lnTo>
                  <a:lnTo>
                    <a:pt x="4650" y="55436"/>
                  </a:lnTo>
                  <a:cubicBezTo>
                    <a:pt x="2428" y="49848"/>
                    <a:pt x="967" y="44323"/>
                    <a:pt x="332" y="38417"/>
                  </a:cubicBezTo>
                  <a:cubicBezTo>
                    <a:pt x="-303" y="32512"/>
                    <a:pt x="-49" y="26289"/>
                    <a:pt x="1284" y="19240"/>
                  </a:cubicBezTo>
                  <a:cubicBezTo>
                    <a:pt x="2237" y="14161"/>
                    <a:pt x="4777" y="9335"/>
                    <a:pt x="8206" y="5842"/>
                  </a:cubicBezTo>
                  <a:cubicBezTo>
                    <a:pt x="11699" y="2286"/>
                    <a:pt x="16207" y="0"/>
                    <a:pt x="21033" y="0"/>
                  </a:cubicBezTo>
                  <a:cubicBezTo>
                    <a:pt x="25859" y="0"/>
                    <a:pt x="30749" y="2604"/>
                    <a:pt x="34495" y="6223"/>
                  </a:cubicBezTo>
                  <a:cubicBezTo>
                    <a:pt x="38559" y="10096"/>
                    <a:pt x="41480" y="15367"/>
                    <a:pt x="41797" y="19748"/>
                  </a:cubicBezTo>
                  <a:cubicBezTo>
                    <a:pt x="42242" y="26797"/>
                    <a:pt x="42559" y="34226"/>
                    <a:pt x="42877" y="41592"/>
                  </a:cubicBezTo>
                  <a:cubicBezTo>
                    <a:pt x="43004" y="45148"/>
                    <a:pt x="43194" y="48704"/>
                    <a:pt x="43385" y="52451"/>
                  </a:cubicBezTo>
                  <a:lnTo>
                    <a:pt x="43575" y="56833"/>
                  </a:lnTo>
                  <a:lnTo>
                    <a:pt x="39194" y="57214"/>
                  </a:lnTo>
                  <a:cubicBezTo>
                    <a:pt x="32844" y="57785"/>
                    <a:pt x="36337" y="57467"/>
                    <a:pt x="35447" y="57531"/>
                  </a:cubicBezTo>
                  <a:lnTo>
                    <a:pt x="35447" y="57531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736397" y="1639804"/>
              <a:ext cx="63001" cy="52978"/>
            </a:xfrm>
            <a:custGeom>
              <a:avLst/>
              <a:gdLst/>
              <a:ahLst/>
              <a:cxnLst/>
              <a:rect l="l" t="t" r="r" b="b"/>
              <a:pathLst>
                <a:path w="63001" h="52978" extrusionOk="0">
                  <a:moveTo>
                    <a:pt x="10678" y="52978"/>
                  </a:moveTo>
                  <a:cubicBezTo>
                    <a:pt x="9979" y="51835"/>
                    <a:pt x="8963" y="50502"/>
                    <a:pt x="8011" y="49168"/>
                  </a:cubicBezTo>
                  <a:cubicBezTo>
                    <a:pt x="5471" y="45676"/>
                    <a:pt x="2931" y="42183"/>
                    <a:pt x="1470" y="37865"/>
                  </a:cubicBezTo>
                  <a:cubicBezTo>
                    <a:pt x="-1197" y="30055"/>
                    <a:pt x="-54" y="23070"/>
                    <a:pt x="3439" y="17228"/>
                  </a:cubicBezTo>
                  <a:cubicBezTo>
                    <a:pt x="7249" y="10814"/>
                    <a:pt x="13980" y="5988"/>
                    <a:pt x="21409" y="3321"/>
                  </a:cubicBezTo>
                  <a:cubicBezTo>
                    <a:pt x="23250" y="2686"/>
                    <a:pt x="24902" y="2115"/>
                    <a:pt x="26425" y="1734"/>
                  </a:cubicBezTo>
                  <a:cubicBezTo>
                    <a:pt x="33855" y="-298"/>
                    <a:pt x="40777" y="-616"/>
                    <a:pt x="46492" y="1162"/>
                  </a:cubicBezTo>
                  <a:cubicBezTo>
                    <a:pt x="52778" y="3067"/>
                    <a:pt x="57541" y="7322"/>
                    <a:pt x="60017" y="14370"/>
                  </a:cubicBezTo>
                  <a:cubicBezTo>
                    <a:pt x="60335" y="15196"/>
                    <a:pt x="60525" y="15894"/>
                    <a:pt x="60716" y="16466"/>
                  </a:cubicBezTo>
                  <a:cubicBezTo>
                    <a:pt x="61859" y="20593"/>
                    <a:pt x="62176" y="25292"/>
                    <a:pt x="62557" y="29737"/>
                  </a:cubicBezTo>
                  <a:cubicBezTo>
                    <a:pt x="62684" y="31642"/>
                    <a:pt x="62811" y="33484"/>
                    <a:pt x="63002" y="35135"/>
                  </a:cubicBezTo>
                  <a:lnTo>
                    <a:pt x="53985" y="36151"/>
                  </a:lnTo>
                  <a:cubicBezTo>
                    <a:pt x="53794" y="34246"/>
                    <a:pt x="53604" y="32341"/>
                    <a:pt x="53477" y="30436"/>
                  </a:cubicBezTo>
                  <a:cubicBezTo>
                    <a:pt x="53286" y="27896"/>
                    <a:pt x="53096" y="25292"/>
                    <a:pt x="52778" y="22879"/>
                  </a:cubicBezTo>
                  <a:cubicBezTo>
                    <a:pt x="45412" y="24276"/>
                    <a:pt x="38300" y="26245"/>
                    <a:pt x="31569" y="28785"/>
                  </a:cubicBezTo>
                  <a:cubicBezTo>
                    <a:pt x="24711" y="31388"/>
                    <a:pt x="18044" y="34500"/>
                    <a:pt x="11694" y="38246"/>
                  </a:cubicBezTo>
                  <a:cubicBezTo>
                    <a:pt x="12773" y="40088"/>
                    <a:pt x="14107" y="41993"/>
                    <a:pt x="15440" y="43834"/>
                  </a:cubicBezTo>
                  <a:cubicBezTo>
                    <a:pt x="16393" y="45168"/>
                    <a:pt x="17345" y="46501"/>
                    <a:pt x="18361" y="48025"/>
                  </a:cubicBezTo>
                  <a:lnTo>
                    <a:pt x="10741" y="52978"/>
                  </a:lnTo>
                  <a:lnTo>
                    <a:pt x="10741" y="52978"/>
                  </a:lnTo>
                  <a:close/>
                  <a:moveTo>
                    <a:pt x="11249" y="21927"/>
                  </a:moveTo>
                  <a:cubicBezTo>
                    <a:pt x="9979" y="24086"/>
                    <a:pt x="9217" y="26499"/>
                    <a:pt x="9154" y="29166"/>
                  </a:cubicBezTo>
                  <a:cubicBezTo>
                    <a:pt x="15313" y="25737"/>
                    <a:pt x="21727" y="22752"/>
                    <a:pt x="28331" y="20276"/>
                  </a:cubicBezTo>
                  <a:cubicBezTo>
                    <a:pt x="35252" y="17672"/>
                    <a:pt x="42428" y="15640"/>
                    <a:pt x="49857" y="14180"/>
                  </a:cubicBezTo>
                  <a:cubicBezTo>
                    <a:pt x="48333" y="12021"/>
                    <a:pt x="46301" y="10624"/>
                    <a:pt x="43888" y="9862"/>
                  </a:cubicBezTo>
                  <a:cubicBezTo>
                    <a:pt x="39888" y="8592"/>
                    <a:pt x="34681" y="8909"/>
                    <a:pt x="28839" y="10497"/>
                  </a:cubicBezTo>
                  <a:cubicBezTo>
                    <a:pt x="27315" y="10941"/>
                    <a:pt x="25854" y="11386"/>
                    <a:pt x="24521" y="11830"/>
                  </a:cubicBezTo>
                  <a:cubicBezTo>
                    <a:pt x="18933" y="13799"/>
                    <a:pt x="13980" y="17291"/>
                    <a:pt x="11313" y="21863"/>
                  </a:cubicBezTo>
                  <a:lnTo>
                    <a:pt x="11313" y="2186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847791" y="1641348"/>
              <a:ext cx="58896" cy="48958"/>
            </a:xfrm>
            <a:custGeom>
              <a:avLst/>
              <a:gdLst/>
              <a:ahLst/>
              <a:cxnLst/>
              <a:rect l="l" t="t" r="r" b="b"/>
              <a:pathLst>
                <a:path w="58896" h="48958" extrusionOk="0">
                  <a:moveTo>
                    <a:pt x="58352" y="15685"/>
                  </a:moveTo>
                  <a:cubicBezTo>
                    <a:pt x="59241" y="21907"/>
                    <a:pt x="59050" y="27749"/>
                    <a:pt x="57717" y="33210"/>
                  </a:cubicBezTo>
                  <a:cubicBezTo>
                    <a:pt x="56383" y="38735"/>
                    <a:pt x="54034" y="43879"/>
                    <a:pt x="50541" y="48958"/>
                  </a:cubicBezTo>
                  <a:lnTo>
                    <a:pt x="43048" y="43815"/>
                  </a:lnTo>
                  <a:cubicBezTo>
                    <a:pt x="45207" y="40640"/>
                    <a:pt x="46858" y="37401"/>
                    <a:pt x="48001" y="34099"/>
                  </a:cubicBezTo>
                  <a:cubicBezTo>
                    <a:pt x="41842" y="30543"/>
                    <a:pt x="35492" y="27940"/>
                    <a:pt x="29078" y="26098"/>
                  </a:cubicBezTo>
                  <a:cubicBezTo>
                    <a:pt x="22728" y="24320"/>
                    <a:pt x="16315" y="23241"/>
                    <a:pt x="9901" y="22796"/>
                  </a:cubicBezTo>
                  <a:cubicBezTo>
                    <a:pt x="9139" y="25971"/>
                    <a:pt x="8949" y="29210"/>
                    <a:pt x="9203" y="32575"/>
                  </a:cubicBezTo>
                  <a:lnTo>
                    <a:pt x="122" y="33274"/>
                  </a:lnTo>
                  <a:cubicBezTo>
                    <a:pt x="-322" y="27432"/>
                    <a:pt x="440" y="21717"/>
                    <a:pt x="2472" y="16065"/>
                  </a:cubicBezTo>
                  <a:cubicBezTo>
                    <a:pt x="4440" y="10541"/>
                    <a:pt x="7679" y="5207"/>
                    <a:pt x="12187" y="0"/>
                  </a:cubicBezTo>
                  <a:lnTo>
                    <a:pt x="19045" y="5969"/>
                  </a:lnTo>
                  <a:cubicBezTo>
                    <a:pt x="16759" y="8572"/>
                    <a:pt x="14854" y="11239"/>
                    <a:pt x="13394" y="13907"/>
                  </a:cubicBezTo>
                  <a:cubicBezTo>
                    <a:pt x="19490" y="14478"/>
                    <a:pt x="25586" y="15557"/>
                    <a:pt x="31618" y="17272"/>
                  </a:cubicBezTo>
                  <a:cubicBezTo>
                    <a:pt x="37778" y="18986"/>
                    <a:pt x="43874" y="21399"/>
                    <a:pt x="49843" y="24638"/>
                  </a:cubicBezTo>
                  <a:cubicBezTo>
                    <a:pt x="49970" y="22161"/>
                    <a:pt x="49843" y="19558"/>
                    <a:pt x="49462" y="16891"/>
                  </a:cubicBezTo>
                  <a:lnTo>
                    <a:pt x="58479" y="15621"/>
                  </a:lnTo>
                  <a:lnTo>
                    <a:pt x="58479" y="15621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925447" y="1693114"/>
              <a:ext cx="58433" cy="62614"/>
            </a:xfrm>
            <a:custGeom>
              <a:avLst/>
              <a:gdLst/>
              <a:ahLst/>
              <a:cxnLst/>
              <a:rect l="l" t="t" r="r" b="b"/>
              <a:pathLst>
                <a:path w="58433" h="62614" extrusionOk="0">
                  <a:moveTo>
                    <a:pt x="0" y="22846"/>
                  </a:moveTo>
                  <a:cubicBezTo>
                    <a:pt x="1270" y="17195"/>
                    <a:pt x="4191" y="11988"/>
                    <a:pt x="8128" y="7924"/>
                  </a:cubicBezTo>
                  <a:cubicBezTo>
                    <a:pt x="12065" y="3923"/>
                    <a:pt x="17082" y="1066"/>
                    <a:pt x="22606" y="177"/>
                  </a:cubicBezTo>
                  <a:cubicBezTo>
                    <a:pt x="27305" y="-585"/>
                    <a:pt x="31940" y="1193"/>
                    <a:pt x="35687" y="4050"/>
                  </a:cubicBezTo>
                  <a:cubicBezTo>
                    <a:pt x="39878" y="7289"/>
                    <a:pt x="43117" y="12115"/>
                    <a:pt x="44005" y="16179"/>
                  </a:cubicBezTo>
                  <a:cubicBezTo>
                    <a:pt x="44577" y="18719"/>
                    <a:pt x="44005" y="21005"/>
                    <a:pt x="43117" y="23164"/>
                  </a:cubicBezTo>
                  <a:cubicBezTo>
                    <a:pt x="45212" y="23418"/>
                    <a:pt x="47308" y="23926"/>
                    <a:pt x="48895" y="24688"/>
                  </a:cubicBezTo>
                  <a:cubicBezTo>
                    <a:pt x="49149" y="24815"/>
                    <a:pt x="49467" y="24942"/>
                    <a:pt x="49784" y="25132"/>
                  </a:cubicBezTo>
                  <a:cubicBezTo>
                    <a:pt x="53848" y="27418"/>
                    <a:pt x="56515" y="31038"/>
                    <a:pt x="57721" y="35165"/>
                  </a:cubicBezTo>
                  <a:cubicBezTo>
                    <a:pt x="58928" y="39229"/>
                    <a:pt x="58611" y="43738"/>
                    <a:pt x="56705" y="47675"/>
                  </a:cubicBezTo>
                  <a:cubicBezTo>
                    <a:pt x="56579" y="47929"/>
                    <a:pt x="56451" y="48246"/>
                    <a:pt x="56261" y="48564"/>
                  </a:cubicBezTo>
                  <a:cubicBezTo>
                    <a:pt x="53658" y="53263"/>
                    <a:pt x="49086" y="57009"/>
                    <a:pt x="43942" y="59359"/>
                  </a:cubicBezTo>
                  <a:cubicBezTo>
                    <a:pt x="38545" y="61899"/>
                    <a:pt x="32321" y="63042"/>
                    <a:pt x="26988" y="62470"/>
                  </a:cubicBezTo>
                  <a:lnTo>
                    <a:pt x="27940" y="53390"/>
                  </a:lnTo>
                  <a:cubicBezTo>
                    <a:pt x="31750" y="53771"/>
                    <a:pt x="36195" y="52945"/>
                    <a:pt x="40132" y="51104"/>
                  </a:cubicBezTo>
                  <a:cubicBezTo>
                    <a:pt x="43624" y="49453"/>
                    <a:pt x="46673" y="47040"/>
                    <a:pt x="48323" y="44119"/>
                  </a:cubicBezTo>
                  <a:cubicBezTo>
                    <a:pt x="48323" y="43992"/>
                    <a:pt x="48451" y="43865"/>
                    <a:pt x="48514" y="43738"/>
                  </a:cubicBezTo>
                  <a:cubicBezTo>
                    <a:pt x="49403" y="41833"/>
                    <a:pt x="49593" y="39674"/>
                    <a:pt x="49022" y="37705"/>
                  </a:cubicBezTo>
                  <a:cubicBezTo>
                    <a:pt x="48451" y="35800"/>
                    <a:pt x="47244" y="34086"/>
                    <a:pt x="45339" y="33070"/>
                  </a:cubicBezTo>
                  <a:cubicBezTo>
                    <a:pt x="45212" y="33070"/>
                    <a:pt x="45085" y="32943"/>
                    <a:pt x="44958" y="32879"/>
                  </a:cubicBezTo>
                  <a:cubicBezTo>
                    <a:pt x="44196" y="32498"/>
                    <a:pt x="42989" y="32308"/>
                    <a:pt x="41656" y="32117"/>
                  </a:cubicBezTo>
                  <a:cubicBezTo>
                    <a:pt x="39751" y="31927"/>
                    <a:pt x="37719" y="31990"/>
                    <a:pt x="36195" y="32117"/>
                  </a:cubicBezTo>
                  <a:lnTo>
                    <a:pt x="28258" y="33070"/>
                  </a:lnTo>
                  <a:lnTo>
                    <a:pt x="31496" y="25767"/>
                  </a:lnTo>
                  <a:cubicBezTo>
                    <a:pt x="31940" y="24688"/>
                    <a:pt x="32576" y="23608"/>
                    <a:pt x="33211" y="22529"/>
                  </a:cubicBezTo>
                  <a:cubicBezTo>
                    <a:pt x="34226" y="20751"/>
                    <a:pt x="35306" y="18909"/>
                    <a:pt x="35115" y="18084"/>
                  </a:cubicBezTo>
                  <a:cubicBezTo>
                    <a:pt x="34608" y="15925"/>
                    <a:pt x="32702" y="13194"/>
                    <a:pt x="30163" y="11226"/>
                  </a:cubicBezTo>
                  <a:cubicBezTo>
                    <a:pt x="28258" y="9765"/>
                    <a:pt x="26035" y="8813"/>
                    <a:pt x="24130" y="9130"/>
                  </a:cubicBezTo>
                  <a:cubicBezTo>
                    <a:pt x="20574" y="9702"/>
                    <a:pt x="17272" y="11607"/>
                    <a:pt x="14668" y="14274"/>
                  </a:cubicBezTo>
                  <a:cubicBezTo>
                    <a:pt x="11874" y="17131"/>
                    <a:pt x="9779" y="20814"/>
                    <a:pt x="8954" y="24751"/>
                  </a:cubicBezTo>
                  <a:lnTo>
                    <a:pt x="64" y="22783"/>
                  </a:lnTo>
                  <a:lnTo>
                    <a:pt x="64" y="22783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970722" y="1792657"/>
              <a:ext cx="43251" cy="59895"/>
            </a:xfrm>
            <a:custGeom>
              <a:avLst/>
              <a:gdLst/>
              <a:ahLst/>
              <a:cxnLst/>
              <a:rect l="l" t="t" r="r" b="b"/>
              <a:pathLst>
                <a:path w="43251" h="59895" extrusionOk="0">
                  <a:moveTo>
                    <a:pt x="0" y="2043"/>
                  </a:moveTo>
                  <a:lnTo>
                    <a:pt x="952" y="1852"/>
                  </a:lnTo>
                  <a:cubicBezTo>
                    <a:pt x="9144" y="265"/>
                    <a:pt x="19939" y="-1894"/>
                    <a:pt x="28257" y="3122"/>
                  </a:cubicBezTo>
                  <a:cubicBezTo>
                    <a:pt x="32829" y="5916"/>
                    <a:pt x="36639" y="9917"/>
                    <a:pt x="39307" y="14552"/>
                  </a:cubicBezTo>
                  <a:cubicBezTo>
                    <a:pt x="41910" y="19124"/>
                    <a:pt x="43370" y="24332"/>
                    <a:pt x="43243" y="29602"/>
                  </a:cubicBezTo>
                  <a:cubicBezTo>
                    <a:pt x="43117" y="35380"/>
                    <a:pt x="42037" y="41032"/>
                    <a:pt x="39624" y="45921"/>
                  </a:cubicBezTo>
                  <a:cubicBezTo>
                    <a:pt x="37401" y="50493"/>
                    <a:pt x="34036" y="54367"/>
                    <a:pt x="29337" y="57224"/>
                  </a:cubicBezTo>
                  <a:cubicBezTo>
                    <a:pt x="21780" y="61860"/>
                    <a:pt x="11239" y="59447"/>
                    <a:pt x="2857" y="57542"/>
                  </a:cubicBezTo>
                  <a:cubicBezTo>
                    <a:pt x="2223" y="57415"/>
                    <a:pt x="1588" y="57224"/>
                    <a:pt x="190" y="56970"/>
                  </a:cubicBezTo>
                  <a:lnTo>
                    <a:pt x="2095" y="48080"/>
                  </a:lnTo>
                  <a:cubicBezTo>
                    <a:pt x="2476" y="48144"/>
                    <a:pt x="3683" y="48398"/>
                    <a:pt x="4889" y="48715"/>
                  </a:cubicBezTo>
                  <a:cubicBezTo>
                    <a:pt x="6413" y="49096"/>
                    <a:pt x="8064" y="49414"/>
                    <a:pt x="9779" y="49795"/>
                  </a:cubicBezTo>
                  <a:cubicBezTo>
                    <a:pt x="10732" y="43127"/>
                    <a:pt x="11367" y="36460"/>
                    <a:pt x="11557" y="29792"/>
                  </a:cubicBezTo>
                  <a:cubicBezTo>
                    <a:pt x="11748" y="23061"/>
                    <a:pt x="11557" y="16267"/>
                    <a:pt x="10922" y="9409"/>
                  </a:cubicBezTo>
                  <a:cubicBezTo>
                    <a:pt x="8128" y="9726"/>
                    <a:pt x="5334" y="10298"/>
                    <a:pt x="2794" y="10806"/>
                  </a:cubicBezTo>
                  <a:lnTo>
                    <a:pt x="1842" y="10996"/>
                  </a:lnTo>
                  <a:lnTo>
                    <a:pt x="127" y="2043"/>
                  </a:lnTo>
                  <a:lnTo>
                    <a:pt x="127" y="2043"/>
                  </a:lnTo>
                  <a:close/>
                  <a:moveTo>
                    <a:pt x="23495" y="10933"/>
                  </a:moveTo>
                  <a:cubicBezTo>
                    <a:pt x="22479" y="10298"/>
                    <a:pt x="21273" y="9853"/>
                    <a:pt x="20002" y="9599"/>
                  </a:cubicBezTo>
                  <a:cubicBezTo>
                    <a:pt x="20638" y="16457"/>
                    <a:pt x="20764" y="23252"/>
                    <a:pt x="20574" y="30110"/>
                  </a:cubicBezTo>
                  <a:cubicBezTo>
                    <a:pt x="20320" y="37095"/>
                    <a:pt x="19748" y="44016"/>
                    <a:pt x="18732" y="50938"/>
                  </a:cubicBezTo>
                  <a:cubicBezTo>
                    <a:pt x="21018" y="50938"/>
                    <a:pt x="23051" y="50557"/>
                    <a:pt x="24574" y="49604"/>
                  </a:cubicBezTo>
                  <a:cubicBezTo>
                    <a:pt x="27686" y="47699"/>
                    <a:pt x="29908" y="45096"/>
                    <a:pt x="31432" y="41984"/>
                  </a:cubicBezTo>
                  <a:cubicBezTo>
                    <a:pt x="33210" y="38301"/>
                    <a:pt x="34036" y="34047"/>
                    <a:pt x="34163" y="29538"/>
                  </a:cubicBezTo>
                  <a:cubicBezTo>
                    <a:pt x="34226" y="25919"/>
                    <a:pt x="33210" y="22363"/>
                    <a:pt x="31432" y="19188"/>
                  </a:cubicBezTo>
                  <a:cubicBezTo>
                    <a:pt x="29527" y="15886"/>
                    <a:pt x="26797" y="12965"/>
                    <a:pt x="23558" y="10996"/>
                  </a:cubicBezTo>
                  <a:lnTo>
                    <a:pt x="23558" y="1099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927789" y="1889061"/>
              <a:ext cx="57918" cy="60780"/>
            </a:xfrm>
            <a:custGeom>
              <a:avLst/>
              <a:gdLst/>
              <a:ahLst/>
              <a:cxnLst/>
              <a:rect l="l" t="t" r="r" b="b"/>
              <a:pathLst>
                <a:path w="57918" h="60780" extrusionOk="0">
                  <a:moveTo>
                    <a:pt x="25152" y="2223"/>
                  </a:moveTo>
                  <a:cubicBezTo>
                    <a:pt x="30169" y="5080"/>
                    <a:pt x="34805" y="7557"/>
                    <a:pt x="39440" y="10096"/>
                  </a:cubicBezTo>
                  <a:cubicBezTo>
                    <a:pt x="43949" y="12573"/>
                    <a:pt x="48521" y="14986"/>
                    <a:pt x="53918" y="18098"/>
                  </a:cubicBezTo>
                  <a:lnTo>
                    <a:pt x="57919" y="20384"/>
                  </a:lnTo>
                  <a:lnTo>
                    <a:pt x="55633" y="24321"/>
                  </a:lnTo>
                  <a:lnTo>
                    <a:pt x="53727" y="27749"/>
                  </a:lnTo>
                  <a:cubicBezTo>
                    <a:pt x="45346" y="42609"/>
                    <a:pt x="30677" y="68771"/>
                    <a:pt x="10674" y="58420"/>
                  </a:cubicBezTo>
                  <a:cubicBezTo>
                    <a:pt x="-3676" y="50990"/>
                    <a:pt x="-1390" y="38545"/>
                    <a:pt x="4960" y="26226"/>
                  </a:cubicBezTo>
                  <a:cubicBezTo>
                    <a:pt x="7627" y="21146"/>
                    <a:pt x="10929" y="16193"/>
                    <a:pt x="13977" y="11684"/>
                  </a:cubicBezTo>
                  <a:cubicBezTo>
                    <a:pt x="16008" y="8699"/>
                    <a:pt x="17850" y="5969"/>
                    <a:pt x="18993" y="3937"/>
                  </a:cubicBezTo>
                  <a:lnTo>
                    <a:pt x="21279" y="0"/>
                  </a:lnTo>
                  <a:lnTo>
                    <a:pt x="25216" y="2223"/>
                  </a:lnTo>
                  <a:lnTo>
                    <a:pt x="25216" y="2223"/>
                  </a:lnTo>
                  <a:close/>
                  <a:moveTo>
                    <a:pt x="35122" y="18098"/>
                  </a:moveTo>
                  <a:cubicBezTo>
                    <a:pt x="31693" y="16256"/>
                    <a:pt x="28264" y="14415"/>
                    <a:pt x="24454" y="12256"/>
                  </a:cubicBezTo>
                  <a:cubicBezTo>
                    <a:pt x="23502" y="13716"/>
                    <a:pt x="22549" y="15177"/>
                    <a:pt x="21470" y="16701"/>
                  </a:cubicBezTo>
                  <a:cubicBezTo>
                    <a:pt x="18612" y="20955"/>
                    <a:pt x="15374" y="25718"/>
                    <a:pt x="12961" y="30353"/>
                  </a:cubicBezTo>
                  <a:cubicBezTo>
                    <a:pt x="8833" y="38290"/>
                    <a:pt x="6992" y="46165"/>
                    <a:pt x="14802" y="50229"/>
                  </a:cubicBezTo>
                  <a:cubicBezTo>
                    <a:pt x="26804" y="56452"/>
                    <a:pt x="38551" y="35878"/>
                    <a:pt x="45409" y="23749"/>
                  </a:cubicBezTo>
                  <a:cubicBezTo>
                    <a:pt x="41853" y="21781"/>
                    <a:pt x="38488" y="19939"/>
                    <a:pt x="35058" y="18098"/>
                  </a:cubicBezTo>
                  <a:lnTo>
                    <a:pt x="35058" y="18098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846715" y="1952053"/>
              <a:ext cx="62283" cy="53434"/>
            </a:xfrm>
            <a:custGeom>
              <a:avLst/>
              <a:gdLst/>
              <a:ahLst/>
              <a:cxnLst/>
              <a:rect l="l" t="t" r="r" b="b"/>
              <a:pathLst>
                <a:path w="62283" h="53434" extrusionOk="0">
                  <a:moveTo>
                    <a:pt x="9072" y="15939"/>
                  </a:moveTo>
                  <a:cubicBezTo>
                    <a:pt x="8945" y="19304"/>
                    <a:pt x="9008" y="23114"/>
                    <a:pt x="9453" y="26797"/>
                  </a:cubicBezTo>
                  <a:cubicBezTo>
                    <a:pt x="15676" y="25971"/>
                    <a:pt x="22026" y="24574"/>
                    <a:pt x="28566" y="22479"/>
                  </a:cubicBezTo>
                  <a:cubicBezTo>
                    <a:pt x="35424" y="20320"/>
                    <a:pt x="42473" y="17336"/>
                    <a:pt x="49648" y="13526"/>
                  </a:cubicBezTo>
                  <a:cubicBezTo>
                    <a:pt x="48124" y="10732"/>
                    <a:pt x="46283" y="8192"/>
                    <a:pt x="44441" y="6032"/>
                  </a:cubicBezTo>
                  <a:lnTo>
                    <a:pt x="51236" y="0"/>
                  </a:lnTo>
                  <a:cubicBezTo>
                    <a:pt x="54982" y="4254"/>
                    <a:pt x="58665" y="9970"/>
                    <a:pt x="60697" y="16192"/>
                  </a:cubicBezTo>
                  <a:cubicBezTo>
                    <a:pt x="62158" y="20638"/>
                    <a:pt x="62729" y="25336"/>
                    <a:pt x="61904" y="29972"/>
                  </a:cubicBezTo>
                  <a:cubicBezTo>
                    <a:pt x="61015" y="34735"/>
                    <a:pt x="58729" y="39307"/>
                    <a:pt x="54347" y="43180"/>
                  </a:cubicBezTo>
                  <a:cubicBezTo>
                    <a:pt x="50982" y="46164"/>
                    <a:pt x="46410" y="48768"/>
                    <a:pt x="40377" y="50673"/>
                  </a:cubicBezTo>
                  <a:cubicBezTo>
                    <a:pt x="21518" y="56769"/>
                    <a:pt x="11167" y="52070"/>
                    <a:pt x="5516" y="43434"/>
                  </a:cubicBezTo>
                  <a:cubicBezTo>
                    <a:pt x="245" y="35433"/>
                    <a:pt x="-199" y="24257"/>
                    <a:pt x="55" y="15621"/>
                  </a:cubicBezTo>
                  <a:lnTo>
                    <a:pt x="9135" y="15875"/>
                  </a:lnTo>
                  <a:lnTo>
                    <a:pt x="9135" y="15875"/>
                  </a:lnTo>
                  <a:close/>
                  <a:moveTo>
                    <a:pt x="11612" y="35687"/>
                  </a:moveTo>
                  <a:cubicBezTo>
                    <a:pt x="12056" y="36703"/>
                    <a:pt x="12501" y="37655"/>
                    <a:pt x="13072" y="38481"/>
                  </a:cubicBezTo>
                  <a:cubicBezTo>
                    <a:pt x="16565" y="43815"/>
                    <a:pt x="23677" y="46482"/>
                    <a:pt x="37520" y="42037"/>
                  </a:cubicBezTo>
                  <a:cubicBezTo>
                    <a:pt x="42282" y="40513"/>
                    <a:pt x="45775" y="38545"/>
                    <a:pt x="48188" y="36386"/>
                  </a:cubicBezTo>
                  <a:cubicBezTo>
                    <a:pt x="50918" y="33973"/>
                    <a:pt x="52315" y="31242"/>
                    <a:pt x="52823" y="28385"/>
                  </a:cubicBezTo>
                  <a:cubicBezTo>
                    <a:pt x="53204" y="26352"/>
                    <a:pt x="53141" y="24257"/>
                    <a:pt x="52760" y="22161"/>
                  </a:cubicBezTo>
                  <a:cubicBezTo>
                    <a:pt x="45457" y="25971"/>
                    <a:pt x="38282" y="28956"/>
                    <a:pt x="31233" y="31179"/>
                  </a:cubicBezTo>
                  <a:cubicBezTo>
                    <a:pt x="24502" y="33338"/>
                    <a:pt x="17962" y="34798"/>
                    <a:pt x="11548" y="35687"/>
                  </a:cubicBezTo>
                  <a:lnTo>
                    <a:pt x="11548" y="35687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737360" y="1953510"/>
              <a:ext cx="60346" cy="51476"/>
            </a:xfrm>
            <a:custGeom>
              <a:avLst/>
              <a:gdLst/>
              <a:ahLst/>
              <a:cxnLst/>
              <a:rect l="l" t="t" r="r" b="b"/>
              <a:pathLst>
                <a:path w="60346" h="51476" extrusionOk="0">
                  <a:moveTo>
                    <a:pt x="16129" y="32643"/>
                  </a:moveTo>
                  <a:cubicBezTo>
                    <a:pt x="16701" y="33278"/>
                    <a:pt x="17335" y="33913"/>
                    <a:pt x="18034" y="34611"/>
                  </a:cubicBezTo>
                  <a:cubicBezTo>
                    <a:pt x="22670" y="39120"/>
                    <a:pt x="27813" y="41851"/>
                    <a:pt x="32893" y="42295"/>
                  </a:cubicBezTo>
                  <a:cubicBezTo>
                    <a:pt x="37782" y="42739"/>
                    <a:pt x="42799" y="41088"/>
                    <a:pt x="47371" y="36961"/>
                  </a:cubicBezTo>
                  <a:cubicBezTo>
                    <a:pt x="47815" y="36580"/>
                    <a:pt x="48260" y="36135"/>
                    <a:pt x="48832" y="35564"/>
                  </a:cubicBezTo>
                  <a:cubicBezTo>
                    <a:pt x="49276" y="35120"/>
                    <a:pt x="49657" y="34675"/>
                    <a:pt x="49974" y="34103"/>
                  </a:cubicBezTo>
                  <a:cubicBezTo>
                    <a:pt x="51181" y="32198"/>
                    <a:pt x="51562" y="29785"/>
                    <a:pt x="50990" y="27182"/>
                  </a:cubicBezTo>
                  <a:cubicBezTo>
                    <a:pt x="50355" y="24261"/>
                    <a:pt x="48577" y="21149"/>
                    <a:pt x="45529" y="18165"/>
                  </a:cubicBezTo>
                  <a:cubicBezTo>
                    <a:pt x="44005" y="16641"/>
                    <a:pt x="42101" y="15180"/>
                    <a:pt x="39942" y="13847"/>
                  </a:cubicBezTo>
                  <a:cubicBezTo>
                    <a:pt x="33401" y="9783"/>
                    <a:pt x="28321" y="8449"/>
                    <a:pt x="23876" y="9465"/>
                  </a:cubicBezTo>
                  <a:cubicBezTo>
                    <a:pt x="20383" y="10291"/>
                    <a:pt x="17018" y="12577"/>
                    <a:pt x="13462" y="16196"/>
                  </a:cubicBezTo>
                  <a:cubicBezTo>
                    <a:pt x="16383" y="18101"/>
                    <a:pt x="19240" y="19752"/>
                    <a:pt x="22161" y="21086"/>
                  </a:cubicBezTo>
                  <a:cubicBezTo>
                    <a:pt x="26416" y="23054"/>
                    <a:pt x="30798" y="24451"/>
                    <a:pt x="35751" y="25277"/>
                  </a:cubicBezTo>
                  <a:lnTo>
                    <a:pt x="34290" y="34230"/>
                  </a:lnTo>
                  <a:cubicBezTo>
                    <a:pt x="28448" y="33278"/>
                    <a:pt x="23241" y="31627"/>
                    <a:pt x="18351" y="29341"/>
                  </a:cubicBezTo>
                  <a:cubicBezTo>
                    <a:pt x="13462" y="27055"/>
                    <a:pt x="8890" y="24198"/>
                    <a:pt x="4001" y="20705"/>
                  </a:cubicBezTo>
                  <a:lnTo>
                    <a:pt x="0" y="17848"/>
                  </a:lnTo>
                  <a:lnTo>
                    <a:pt x="3111" y="14101"/>
                  </a:lnTo>
                  <a:cubicBezTo>
                    <a:pt x="9207" y="6798"/>
                    <a:pt x="15049" y="2099"/>
                    <a:pt x="21780" y="576"/>
                  </a:cubicBezTo>
                  <a:cubicBezTo>
                    <a:pt x="28638" y="-1012"/>
                    <a:pt x="35941" y="639"/>
                    <a:pt x="44704" y="6100"/>
                  </a:cubicBezTo>
                  <a:cubicBezTo>
                    <a:pt x="47435" y="7814"/>
                    <a:pt x="49848" y="9656"/>
                    <a:pt x="51816" y="11624"/>
                  </a:cubicBezTo>
                  <a:cubicBezTo>
                    <a:pt x="56261" y="15942"/>
                    <a:pt x="58864" y="20642"/>
                    <a:pt x="59880" y="25277"/>
                  </a:cubicBezTo>
                  <a:cubicBezTo>
                    <a:pt x="60960" y="30230"/>
                    <a:pt x="60135" y="34992"/>
                    <a:pt x="57721" y="38929"/>
                  </a:cubicBezTo>
                  <a:cubicBezTo>
                    <a:pt x="57086" y="39945"/>
                    <a:pt x="56261" y="40961"/>
                    <a:pt x="55372" y="41914"/>
                  </a:cubicBezTo>
                  <a:cubicBezTo>
                    <a:pt x="54801" y="42485"/>
                    <a:pt x="54165" y="43120"/>
                    <a:pt x="53467" y="43755"/>
                  </a:cubicBezTo>
                  <a:cubicBezTo>
                    <a:pt x="46863" y="49661"/>
                    <a:pt x="39497" y="52010"/>
                    <a:pt x="32067" y="51376"/>
                  </a:cubicBezTo>
                  <a:cubicBezTo>
                    <a:pt x="24892" y="50740"/>
                    <a:pt x="17843" y="47121"/>
                    <a:pt x="11684" y="41152"/>
                  </a:cubicBezTo>
                  <a:cubicBezTo>
                    <a:pt x="10922" y="40453"/>
                    <a:pt x="10160" y="39628"/>
                    <a:pt x="9398" y="38739"/>
                  </a:cubicBezTo>
                  <a:lnTo>
                    <a:pt x="16192" y="32706"/>
                  </a:lnTo>
                  <a:lnTo>
                    <a:pt x="16192" y="32706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660974" y="1888489"/>
              <a:ext cx="59494" cy="65169"/>
            </a:xfrm>
            <a:custGeom>
              <a:avLst/>
              <a:gdLst/>
              <a:ahLst/>
              <a:cxnLst/>
              <a:rect l="l" t="t" r="r" b="b"/>
              <a:pathLst>
                <a:path w="59494" h="65169" extrusionOk="0">
                  <a:moveTo>
                    <a:pt x="30920" y="8509"/>
                  </a:moveTo>
                  <a:cubicBezTo>
                    <a:pt x="27173" y="10033"/>
                    <a:pt x="23871" y="11748"/>
                    <a:pt x="21077" y="13589"/>
                  </a:cubicBezTo>
                  <a:cubicBezTo>
                    <a:pt x="23935" y="20130"/>
                    <a:pt x="27427" y="26352"/>
                    <a:pt x="31618" y="32131"/>
                  </a:cubicBezTo>
                  <a:cubicBezTo>
                    <a:pt x="35682" y="37846"/>
                    <a:pt x="40445" y="43117"/>
                    <a:pt x="45842" y="48006"/>
                  </a:cubicBezTo>
                  <a:cubicBezTo>
                    <a:pt x="47874" y="45783"/>
                    <a:pt x="49843" y="43053"/>
                    <a:pt x="51811" y="39942"/>
                  </a:cubicBezTo>
                  <a:lnTo>
                    <a:pt x="59495" y="44768"/>
                  </a:lnTo>
                  <a:cubicBezTo>
                    <a:pt x="55113" y="51816"/>
                    <a:pt x="50351" y="57087"/>
                    <a:pt x="45398" y="60515"/>
                  </a:cubicBezTo>
                  <a:cubicBezTo>
                    <a:pt x="41143" y="63437"/>
                    <a:pt x="36762" y="65024"/>
                    <a:pt x="32253" y="65151"/>
                  </a:cubicBezTo>
                  <a:cubicBezTo>
                    <a:pt x="27745" y="65342"/>
                    <a:pt x="23236" y="64071"/>
                    <a:pt x="18791" y="61277"/>
                  </a:cubicBezTo>
                  <a:cubicBezTo>
                    <a:pt x="14346" y="58483"/>
                    <a:pt x="9965" y="54102"/>
                    <a:pt x="5837" y="48070"/>
                  </a:cubicBezTo>
                  <a:cubicBezTo>
                    <a:pt x="4313" y="45847"/>
                    <a:pt x="3107" y="43624"/>
                    <a:pt x="2154" y="41339"/>
                  </a:cubicBezTo>
                  <a:cubicBezTo>
                    <a:pt x="-513" y="34925"/>
                    <a:pt x="-703" y="28512"/>
                    <a:pt x="1583" y="22415"/>
                  </a:cubicBezTo>
                  <a:lnTo>
                    <a:pt x="1583" y="22415"/>
                  </a:lnTo>
                  <a:cubicBezTo>
                    <a:pt x="3742" y="16574"/>
                    <a:pt x="8250" y="11176"/>
                    <a:pt x="14918" y="6604"/>
                  </a:cubicBezTo>
                  <a:cubicBezTo>
                    <a:pt x="18474" y="4191"/>
                    <a:pt x="22601" y="1968"/>
                    <a:pt x="27427" y="0"/>
                  </a:cubicBezTo>
                  <a:lnTo>
                    <a:pt x="30856" y="8382"/>
                  </a:lnTo>
                  <a:lnTo>
                    <a:pt x="30856" y="8382"/>
                  </a:lnTo>
                  <a:close/>
                  <a:moveTo>
                    <a:pt x="13902" y="19685"/>
                  </a:moveTo>
                  <a:cubicBezTo>
                    <a:pt x="12187" y="21654"/>
                    <a:pt x="10917" y="23686"/>
                    <a:pt x="10155" y="25781"/>
                  </a:cubicBezTo>
                  <a:lnTo>
                    <a:pt x="10155" y="25781"/>
                  </a:lnTo>
                  <a:cubicBezTo>
                    <a:pt x="8695" y="29655"/>
                    <a:pt x="8885" y="33782"/>
                    <a:pt x="10600" y="38037"/>
                  </a:cubicBezTo>
                  <a:cubicBezTo>
                    <a:pt x="11298" y="39688"/>
                    <a:pt x="12187" y="41339"/>
                    <a:pt x="13330" y="43053"/>
                  </a:cubicBezTo>
                  <a:cubicBezTo>
                    <a:pt x="16759" y="48006"/>
                    <a:pt x="20188" y="51562"/>
                    <a:pt x="23617" y="53721"/>
                  </a:cubicBezTo>
                  <a:cubicBezTo>
                    <a:pt x="26411" y="55499"/>
                    <a:pt x="29205" y="56261"/>
                    <a:pt x="31872" y="56198"/>
                  </a:cubicBezTo>
                  <a:cubicBezTo>
                    <a:pt x="34158" y="56134"/>
                    <a:pt x="36444" y="55372"/>
                    <a:pt x="38794" y="53975"/>
                  </a:cubicBezTo>
                  <a:cubicBezTo>
                    <a:pt x="33269" y="48895"/>
                    <a:pt x="28380" y="43371"/>
                    <a:pt x="24189" y="37529"/>
                  </a:cubicBezTo>
                  <a:cubicBezTo>
                    <a:pt x="20188" y="31940"/>
                    <a:pt x="16759" y="26035"/>
                    <a:pt x="13838" y="19749"/>
                  </a:cubicBezTo>
                  <a:lnTo>
                    <a:pt x="13838" y="19749"/>
                  </a:lnTo>
                  <a:close/>
                </a:path>
              </a:pathLst>
            </a:custGeom>
            <a:solidFill>
              <a:srgbClr val="0041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26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text 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kutipan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qoutes</a:t>
            </a: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</a:t>
            </a:r>
            <a:r>
              <a:rPr lang="en-US" sz="25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gama</a:t>
            </a:r>
            <a:r>
              <a:rPr lang="en-US" sz="2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-sans light italic”</a:t>
            </a:r>
            <a:endParaRPr sz="2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2E6E-AD50-63D0-F271-E19B63CE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Pendahuluan</a:t>
            </a:r>
          </a:p>
        </p:txBody>
      </p:sp>
    </p:spTree>
    <p:extLst>
      <p:ext uri="{BB962C8B-B14F-4D97-AF65-F5344CB8AC3E}">
        <p14:creationId xmlns:p14="http://schemas.microsoft.com/office/powerpoint/2010/main" val="342618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3191434" y="4754441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</a:pPr>
            <a:r>
              <a:rPr lang="en-US" sz="6600" dirty="0">
                <a:latin typeface="Plus Jakarta Sans" pitchFamily="2" charset="0"/>
                <a:cs typeface="Plus Jakarta Sans" pitchFamily="2" charset="0"/>
              </a:rPr>
              <a:t>Pendahuluan</a:t>
            </a:r>
            <a:endParaRPr sz="66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</a:pPr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94</TotalTime>
  <Words>825</Words>
  <Application>Microsoft Office PowerPoint</Application>
  <PresentationFormat>Widescreen</PresentationFormat>
  <Paragraphs>75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Plus Jakarta Sans</vt:lpstr>
      <vt:lpstr>Office Theme</vt:lpstr>
      <vt:lpstr>PowerPoint Presentation</vt:lpstr>
      <vt:lpstr>Pendahuluan</vt:lpstr>
      <vt:lpstr>Pendahuluan</vt:lpstr>
      <vt:lpstr>PowerPoint Presentation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2023-02-06T14:34:25Z</dcterms:modified>
</cp:coreProperties>
</file>